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4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0D4589"/>
    <a:srgbClr val="F3C953"/>
    <a:srgbClr val="FE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62" y="432"/>
      </p:cViewPr>
      <p:guideLst>
        <p:guide orient="horz" pos="2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9AEBA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PC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9E84-4819-9884-3747020364AC}"/>
            </c:ext>
          </c:extLst>
        </c:ser>
        <c:ser>
          <c:idx val="1"/>
          <c:order val="1"/>
          <c:spPr>
            <a:solidFill>
              <a:srgbClr val="637C90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Notebook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9E84-4819-9884-3747020364AC}"/>
            </c:ext>
          </c:extLst>
        </c:ser>
        <c:ser>
          <c:idx val="2"/>
          <c:order val="2"/>
          <c:spPr>
            <a:solidFill>
              <a:srgbClr val="32424F"/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5.4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Tablet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9E84-4819-9884-3747020364AC}"/>
            </c:ext>
          </c:extLst>
        </c:ser>
        <c:ser>
          <c:idx val="3"/>
          <c:order val="3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E84-4819-9884-3747020364AC}"/>
              </c:ext>
            </c:extLst>
          </c:dP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Other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9E84-4819-9884-374702036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70511344"/>
        <c:axId val="1170509664"/>
      </c:barChart>
      <c:catAx>
        <c:axId val="117051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0509664"/>
        <c:crosses val="autoZero"/>
        <c:auto val="1"/>
        <c:lblAlgn val="ctr"/>
        <c:lblOffset val="100"/>
        <c:noMultiLvlLbl val="0"/>
      </c:catAx>
      <c:valAx>
        <c:axId val="117050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051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9AEBA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3B5B-4A53-8292-55A1AAFC095E}"/>
            </c:ext>
          </c:extLst>
        </c:ser>
        <c:ser>
          <c:idx val="1"/>
          <c:order val="1"/>
          <c:spPr>
            <a:solidFill>
              <a:srgbClr val="637C90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Notebook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3B5B-4A53-8292-55A1AAFC095E}"/>
            </c:ext>
          </c:extLst>
        </c:ser>
        <c:ser>
          <c:idx val="2"/>
          <c:order val="2"/>
          <c:spPr>
            <a:solidFill>
              <a:srgbClr val="32424F"/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Tablet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3B5B-4A53-8292-55A1AAFC095E}"/>
            </c:ext>
          </c:extLst>
        </c:ser>
        <c:ser>
          <c:idx val="3"/>
          <c:order val="3"/>
          <c:spPr>
            <a:solidFill>
              <a:srgbClr val="6DAD3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5B-4A53-8292-55A1AAFC095E}"/>
              </c:ext>
            </c:extLst>
          </c:dP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Other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3B5B-4A53-8292-55A1AAFC09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2411040"/>
        <c:axId val="1682411600"/>
      </c:barChart>
      <c:catAx>
        <c:axId val="168241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2411600"/>
        <c:crosses val="autoZero"/>
        <c:auto val="0"/>
        <c:lblAlgn val="ctr"/>
        <c:lblOffset val="100"/>
        <c:noMultiLvlLbl val="0"/>
      </c:catAx>
      <c:valAx>
        <c:axId val="168241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241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5CC30-D461-499E-8159-7D3FF2117C2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379C7-1144-4AC0-9BB9-B8EE5290B4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9FA9-D22E-4650-94A7-3B8BCD4F56BD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09C11-AEEF-4561-816E-8377EDAFD2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F64BE4-6ABB-4DFC-88F2-21DB0926A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9EDCF0-DFCB-4AF8-B907-8A1E92260E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F64BE4-6ABB-4DFC-88F2-21DB0926AD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5.xml"/><Relationship Id="rId4" Type="http://schemas.openxmlformats.org/officeDocument/2006/relationships/slide" Target="../slides/slide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5.xml"/><Relationship Id="rId4" Type="http://schemas.openxmlformats.org/officeDocument/2006/relationships/slide" Target="../slides/slide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5.xml"/><Relationship Id="rId4" Type="http://schemas.openxmlformats.org/officeDocument/2006/relationships/slide" Target="../slides/slide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5.xml"/><Relationship Id="rId4" Type="http://schemas.openxmlformats.org/officeDocument/2006/relationships/slide" Target="../slides/slide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5.xml"/><Relationship Id="rId4" Type="http://schemas.openxmlformats.org/officeDocument/2006/relationships/slide" Target="../slides/slide10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410316" y="372775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7" y="397250"/>
            <a:ext cx="10905239" cy="44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5" y="372775"/>
            <a:ext cx="431079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5" y="327461"/>
            <a:ext cx="431079" cy="38908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7" y="790434"/>
            <a:ext cx="10905239" cy="280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0" y="0"/>
            <a:ext cx="12192000" cy="816000"/>
            <a:chOff x="0" y="957816"/>
            <a:chExt cx="12192000" cy="816000"/>
          </a:xfrm>
        </p:grpSpPr>
        <p:sp>
          <p:nvSpPr>
            <p:cNvPr id="3" name="矩形 2"/>
            <p:cNvSpPr/>
            <p:nvPr userDrawn="1"/>
          </p:nvSpPr>
          <p:spPr>
            <a:xfrm>
              <a:off x="7959365" y="957816"/>
              <a:ext cx="4232635" cy="81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2"/>
            <a:srcRect l="12682" t="12388" b="7392"/>
            <a:stretch>
              <a:fillRect/>
            </a:stretch>
          </p:blipFill>
          <p:spPr>
            <a:xfrm>
              <a:off x="0" y="957816"/>
              <a:ext cx="10646004" cy="81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399032"/>
            <a:ext cx="12192000" cy="31459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1471565" y="372775"/>
            <a:ext cx="431079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7" y="397250"/>
            <a:ext cx="10905239" cy="44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5" y="327461"/>
            <a:ext cx="431079" cy="38908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7" y="790434"/>
            <a:ext cx="10905239" cy="280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410316" y="372775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884982" y="1336847"/>
            <a:ext cx="0" cy="3892457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店chenying0907 13"/>
          <p:cNvSpPr txBox="1"/>
          <p:nvPr userDrawn="1"/>
        </p:nvSpPr>
        <p:spPr>
          <a:xfrm>
            <a:off x="599710" y="2624285"/>
            <a:ext cx="4754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西北大学微信公众平台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荣誉出品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ctr" defTabSz="457200" rtl="0" eaLnBrk="1" latinLnBrk="0" hangingPunct="1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图片素材来源</a:t>
            </a:r>
            <a:r>
              <a:rPr lang="zh-CN" altLang="en-US" sz="1600" b="1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“微西大”新媒体中心</a:t>
            </a:r>
            <a:endParaRPr lang="en-US" altLang="zh-CN" sz="1600" b="1" kern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版式设计</a:t>
            </a:r>
            <a:r>
              <a:rPr lang="zh-CN" altLang="en-US" sz="1600" b="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kern="12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Hoder</a:t>
            </a:r>
            <a:endParaRPr lang="en-US" altLang="zh-CN" sz="1600" b="1" kern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部分素材来自网络</a:t>
            </a:r>
            <a:endParaRPr lang="en-US" altLang="zh-CN" sz="1600" b="0" kern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淘宝店chenying0907 13"/>
          <p:cNvSpPr txBox="1"/>
          <p:nvPr userDrawn="1"/>
        </p:nvSpPr>
        <p:spPr>
          <a:xfrm>
            <a:off x="6520689" y="2808951"/>
            <a:ext cx="475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扫码关注西北大学微信公众平台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northwest1902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投稿邮箱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xidaweixin@qq.com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484388" y="1336847"/>
            <a:ext cx="984925" cy="996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EBFFFF">
                  <a:alpha val="100000"/>
                </a:srgbClr>
              </a:clrFrom>
              <a:clrTo>
                <a:srgbClr val="EBFFFF">
                  <a:alpha val="100000"/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2787" y="1366772"/>
            <a:ext cx="1190086" cy="119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88103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"/>
            <a:ext cx="12192000" cy="816864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2561580" y="-2117"/>
            <a:ext cx="1883149" cy="816864"/>
          </a:xfrm>
          <a:prstGeom prst="rect">
            <a:avLst/>
          </a:prstGeom>
          <a:solidFill>
            <a:srgbClr val="92D050"/>
          </a:solidFill>
          <a:ln>
            <a:solidFill>
              <a:srgbClr val="6DA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3" action="ppaction://hlinksldjump" highlightClick="1"/>
          </p:cNvPr>
          <p:cNvSpPr txBox="1"/>
          <p:nvPr userDrawn="1"/>
        </p:nvSpPr>
        <p:spPr>
          <a:xfrm>
            <a:off x="2639905" y="188171"/>
            <a:ext cx="166899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65" dirty="0">
                <a:solidFill>
                  <a:schemeClr val="bg1"/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 userDrawn="1"/>
        </p:nvSpPr>
        <p:spPr>
          <a:xfrm>
            <a:off x="4444730" y="188171"/>
            <a:ext cx="177631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4" action="ppaction://hlinksldjump" highlightClick="1"/>
          </p:cNvPr>
          <p:cNvSpPr txBox="1"/>
          <p:nvPr userDrawn="1"/>
        </p:nvSpPr>
        <p:spPr>
          <a:xfrm>
            <a:off x="6356875" y="188171"/>
            <a:ext cx="1791527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8284234" y="188171"/>
            <a:ext cx="1902751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10322817" y="188171"/>
            <a:ext cx="1564216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6130740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8258563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1029960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1188659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"/>
            <a:ext cx="12192000" cy="816864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59227" y="-3554"/>
            <a:ext cx="1883149" cy="824812"/>
          </a:xfrm>
          <a:prstGeom prst="rect">
            <a:avLst/>
          </a:prstGeom>
          <a:solidFill>
            <a:srgbClr val="92D050"/>
          </a:solidFill>
          <a:ln>
            <a:solidFill>
              <a:srgbClr val="6DA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3" action="ppaction://hlinksldjump" highlightClick="1"/>
          </p:cNvPr>
          <p:cNvSpPr txBox="1"/>
          <p:nvPr userDrawn="1"/>
        </p:nvSpPr>
        <p:spPr>
          <a:xfrm>
            <a:off x="2639905" y="188171"/>
            <a:ext cx="166899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 userDrawn="1"/>
        </p:nvSpPr>
        <p:spPr>
          <a:xfrm>
            <a:off x="4444730" y="188171"/>
            <a:ext cx="177631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/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4" action="ppaction://hlinksldjump" highlightClick="1"/>
          </p:cNvPr>
          <p:cNvSpPr txBox="1"/>
          <p:nvPr userDrawn="1"/>
        </p:nvSpPr>
        <p:spPr>
          <a:xfrm>
            <a:off x="6356875" y="188171"/>
            <a:ext cx="1791527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8284234" y="188171"/>
            <a:ext cx="1902751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10322817" y="188171"/>
            <a:ext cx="1564216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8258563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29960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1188659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"/>
            <a:ext cx="12192000" cy="81686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6249088" y="-6768"/>
            <a:ext cx="1952165" cy="8280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3" action="ppaction://hlinksldjump" highlightClick="1"/>
          </p:cNvPr>
          <p:cNvSpPr txBox="1"/>
          <p:nvPr userDrawn="1"/>
        </p:nvSpPr>
        <p:spPr>
          <a:xfrm>
            <a:off x="2639905" y="188171"/>
            <a:ext cx="166899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 userDrawn="1"/>
        </p:nvSpPr>
        <p:spPr>
          <a:xfrm>
            <a:off x="4444730" y="188171"/>
            <a:ext cx="177631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4" action="ppaction://hlinksldjump" highlightClick="1"/>
          </p:cNvPr>
          <p:cNvSpPr txBox="1"/>
          <p:nvPr userDrawn="1"/>
        </p:nvSpPr>
        <p:spPr>
          <a:xfrm>
            <a:off x="6356875" y="188171"/>
            <a:ext cx="1791527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/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8284234" y="188171"/>
            <a:ext cx="1902751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10322817" y="188171"/>
            <a:ext cx="1564216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436492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1029960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1188659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"/>
            <a:ext cx="12192000" cy="816864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226274" y="-6766"/>
            <a:ext cx="1952165" cy="8280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3" action="ppaction://hlinksldjump" highlightClick="1"/>
          </p:cNvPr>
          <p:cNvSpPr txBox="1"/>
          <p:nvPr userDrawn="1"/>
        </p:nvSpPr>
        <p:spPr>
          <a:xfrm>
            <a:off x="2639905" y="188171"/>
            <a:ext cx="166899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 userDrawn="1"/>
        </p:nvSpPr>
        <p:spPr>
          <a:xfrm>
            <a:off x="4444730" y="188171"/>
            <a:ext cx="177631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4" action="ppaction://hlinksldjump" highlightClick="1"/>
          </p:cNvPr>
          <p:cNvSpPr txBox="1"/>
          <p:nvPr userDrawn="1"/>
        </p:nvSpPr>
        <p:spPr>
          <a:xfrm>
            <a:off x="6356875" y="188171"/>
            <a:ext cx="1791527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8284234" y="188171"/>
            <a:ext cx="1902751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/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10322817" y="188171"/>
            <a:ext cx="1564216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444729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6130740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1886597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"/>
            <a:ext cx="12192000" cy="816864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10140988" y="-1213"/>
            <a:ext cx="1845067" cy="822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826685" y="141816"/>
            <a:ext cx="1773767" cy="601895"/>
            <a:chOff x="1399441" y="1145221"/>
            <a:chExt cx="1329556" cy="451276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1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3" action="ppaction://hlinksldjump" highlightClick="1"/>
          </p:cNvPr>
          <p:cNvSpPr txBox="1"/>
          <p:nvPr userDrawn="1"/>
        </p:nvSpPr>
        <p:spPr>
          <a:xfrm>
            <a:off x="2639905" y="188171"/>
            <a:ext cx="166899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 userDrawn="1"/>
        </p:nvSpPr>
        <p:spPr>
          <a:xfrm>
            <a:off x="4444730" y="188171"/>
            <a:ext cx="1776313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4" action="ppaction://hlinksldjump" highlightClick="1"/>
          </p:cNvPr>
          <p:cNvSpPr txBox="1"/>
          <p:nvPr userDrawn="1"/>
        </p:nvSpPr>
        <p:spPr>
          <a:xfrm>
            <a:off x="6356875" y="188171"/>
            <a:ext cx="1791527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8284234" y="188171"/>
            <a:ext cx="1902751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5" action="ppaction://hlinksldjump" highlightClick="1"/>
          </p:cNvPr>
          <p:cNvSpPr txBox="1"/>
          <p:nvPr userDrawn="1"/>
        </p:nvSpPr>
        <p:spPr>
          <a:xfrm>
            <a:off x="10322817" y="188171"/>
            <a:ext cx="1564216" cy="3181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465" dirty="0">
                <a:solidFill>
                  <a:schemeClr val="bg1"/>
                </a:solidFill>
                <a:latin typeface="+mn-ea"/>
                <a:ea typeface="+mn-ea"/>
              </a:rPr>
              <a:t>论文总结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444729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6130740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8258563" y="1"/>
            <a:ext cx="0" cy="821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jpeg"/><Relationship Id="rId7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.xml"/><Relationship Id="rId5" Type="http://schemas.openxmlformats.org/officeDocument/2006/relationships/chart" Target="../charts/chart2.xml"/><Relationship Id="rId10" Type="http://schemas.openxmlformats.org/officeDocument/2006/relationships/image" Target="../media/image7.jpeg"/><Relationship Id="rId4" Type="http://schemas.openxmlformats.org/officeDocument/2006/relationships/chart" Target="../charts/chart1.xml"/><Relationship Id="rId9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48491" y="2149569"/>
            <a:ext cx="12288981" cy="1152128"/>
            <a:chOff x="-36368" y="1612177"/>
            <a:chExt cx="9216736" cy="864096"/>
          </a:xfrm>
        </p:grpSpPr>
        <p:sp>
          <p:nvSpPr>
            <p:cNvPr id="29" name="矩形 28"/>
            <p:cNvSpPr/>
            <p:nvPr/>
          </p:nvSpPr>
          <p:spPr>
            <a:xfrm>
              <a:off x="1187696" y="1612177"/>
              <a:ext cx="6768608" cy="864096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426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16200000">
              <a:off x="467616" y="1756193"/>
              <a:ext cx="864096" cy="576064"/>
            </a:xfrm>
            <a:prstGeom prst="trapezoi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 flipH="1">
              <a:off x="7812288" y="1756193"/>
              <a:ext cx="864096" cy="576064"/>
            </a:xfrm>
            <a:prstGeom prst="trapezoi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36368" y="1756225"/>
              <a:ext cx="648000" cy="57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73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32368" y="1756225"/>
              <a:ext cx="648000" cy="57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73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</p:grpSp>
      <p:sp>
        <p:nvSpPr>
          <p:cNvPr id="40" name="TextBox 13"/>
          <p:cNvSpPr txBox="1"/>
          <p:nvPr/>
        </p:nvSpPr>
        <p:spPr>
          <a:xfrm>
            <a:off x="2381251" y="3302834"/>
            <a:ext cx="7458243" cy="492491"/>
          </a:xfrm>
          <a:prstGeom prst="rect">
            <a:avLst/>
          </a:prstGeom>
          <a:noFill/>
        </p:spPr>
        <p:txBody>
          <a:bodyPr wrap="square" lIns="121969" tIns="60984" rIns="121969" bIns="60984" rtlCol="0" anchor="ctr">
            <a:spAutoFit/>
          </a:bodyPr>
          <a:lstStyle/>
          <a:p>
            <a:pPr algn="ctr" defTabSz="913765"/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Graduate Academic Report &amp; Thesis Defense </a:t>
            </a:r>
            <a:endParaRPr lang="zh-CN" altLang="en-US" sz="2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789787" y="4372500"/>
            <a:ext cx="4612427" cy="1919095"/>
            <a:chOff x="3632960" y="3507854"/>
            <a:chExt cx="3459320" cy="1439321"/>
          </a:xfrm>
        </p:grpSpPr>
        <p:sp>
          <p:nvSpPr>
            <p:cNvPr id="42" name="TextBox 42"/>
            <p:cNvSpPr txBox="1"/>
            <p:nvPr/>
          </p:nvSpPr>
          <p:spPr>
            <a:xfrm>
              <a:off x="4196977" y="3507854"/>
              <a:ext cx="2895303" cy="141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代用名</a:t>
              </a:r>
              <a:endPara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50000"/>
                </a:lnSpc>
              </a:pPr>
              <a:r>
                <a: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</a:p>
            <a:p>
              <a:pPr algn="ctr" defTabSz="913765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代用名</a:t>
              </a:r>
              <a:endPara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50000"/>
                </a:lnSpc>
              </a:pPr>
              <a:r>
                <a: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90"/>
            <p:cNvSpPr txBox="1"/>
            <p:nvPr/>
          </p:nvSpPr>
          <p:spPr>
            <a:xfrm>
              <a:off x="3632960" y="3583425"/>
              <a:ext cx="115395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姓名：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632960" y="3929674"/>
              <a:ext cx="1180004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632960" y="4285503"/>
              <a:ext cx="755255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导师：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632960" y="4631752"/>
              <a:ext cx="755255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日期：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4668948" y="3875668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668948" y="4199704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668948" y="4577746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668948" y="4901782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2014046" y="2296037"/>
            <a:ext cx="819265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4265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rPr>
              <a:t>西北大学论文答辩模板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66" y="618632"/>
            <a:ext cx="3663065" cy="1025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Group 46"/>
          <p:cNvGrpSpPr/>
          <p:nvPr/>
        </p:nvGrpSpPr>
        <p:grpSpPr>
          <a:xfrm>
            <a:off x="1333467" y="1673030"/>
            <a:ext cx="7287440" cy="1502180"/>
            <a:chOff x="1000100" y="1214428"/>
            <a:chExt cx="5465580" cy="1126635"/>
          </a:xfrm>
        </p:grpSpPr>
        <p:sp>
          <p:nvSpPr>
            <p:cNvPr id="3" name="Rectangle 2476"/>
            <p:cNvSpPr/>
            <p:nvPr/>
          </p:nvSpPr>
          <p:spPr>
            <a:xfrm>
              <a:off x="1000100" y="1214428"/>
              <a:ext cx="2643206" cy="593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4071934" y="1285866"/>
              <a:ext cx="2393746" cy="1055197"/>
              <a:chOff x="4071934" y="1285866"/>
              <a:chExt cx="2393746" cy="1055197"/>
            </a:xfrm>
          </p:grpSpPr>
          <p:sp>
            <p:nvSpPr>
              <p:cNvPr id="5" name="Rectangle 582"/>
              <p:cNvSpPr>
                <a:spLocks noChangeArrowheads="1"/>
              </p:cNvSpPr>
              <p:nvPr/>
            </p:nvSpPr>
            <p:spPr bwMode="auto">
              <a:xfrm>
                <a:off x="4071934" y="1285866"/>
                <a:ext cx="1654371" cy="565231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Freeform 583"/>
              <p:cNvSpPr/>
              <p:nvPr/>
            </p:nvSpPr>
            <p:spPr bwMode="auto">
              <a:xfrm>
                <a:off x="5726305" y="1285866"/>
                <a:ext cx="551949" cy="10537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65"/>
                  </a:cxn>
                  <a:cxn ang="0">
                    <a:pos x="741" y="1428"/>
                  </a:cxn>
                  <a:cxn ang="0">
                    <a:pos x="747" y="1183"/>
                  </a:cxn>
                  <a:cxn ang="0">
                    <a:pos x="0" y="0"/>
                  </a:cxn>
                </a:cxnLst>
                <a:rect l="0" t="0" r="r" b="b"/>
                <a:pathLst>
                  <a:path w="747" h="1428">
                    <a:moveTo>
                      <a:pt x="0" y="0"/>
                    </a:moveTo>
                    <a:lnTo>
                      <a:pt x="0" y="765"/>
                    </a:lnTo>
                    <a:lnTo>
                      <a:pt x="741" y="1428"/>
                    </a:lnTo>
                    <a:lnTo>
                      <a:pt x="747" y="1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584"/>
              <p:cNvSpPr>
                <a:spLocks noChangeArrowheads="1"/>
              </p:cNvSpPr>
              <p:nvPr/>
            </p:nvSpPr>
            <p:spPr bwMode="auto">
              <a:xfrm>
                <a:off x="6269398" y="2163967"/>
                <a:ext cx="196282" cy="177096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2477"/>
              <p:cNvSpPr/>
              <p:nvPr/>
            </p:nvSpPr>
            <p:spPr>
              <a:xfrm>
                <a:off x="4143372" y="1428742"/>
                <a:ext cx="106182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1600" dirty="0">
                    <a:solidFill>
                      <a:prstClr val="white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添加标题文字</a:t>
                </a:r>
                <a:endParaRPr lang="en-US" sz="1600" dirty="0">
                  <a:solidFill>
                    <a:prstClr val="white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9" name="Group 47"/>
          <p:cNvGrpSpPr/>
          <p:nvPr/>
        </p:nvGrpSpPr>
        <p:grpSpPr>
          <a:xfrm>
            <a:off x="1333467" y="2625538"/>
            <a:ext cx="7287440" cy="958962"/>
            <a:chOff x="1000100" y="1928808"/>
            <a:chExt cx="5465580" cy="719221"/>
          </a:xfrm>
        </p:grpSpPr>
        <p:sp>
          <p:nvSpPr>
            <p:cNvPr id="10" name="Rectangle 2478"/>
            <p:cNvSpPr/>
            <p:nvPr/>
          </p:nvSpPr>
          <p:spPr>
            <a:xfrm>
              <a:off x="1000100" y="1928808"/>
              <a:ext cx="2643206" cy="593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grpSp>
          <p:nvGrpSpPr>
            <p:cNvPr id="11" name="Group 43"/>
            <p:cNvGrpSpPr/>
            <p:nvPr/>
          </p:nvGrpSpPr>
          <p:grpSpPr>
            <a:xfrm>
              <a:off x="4071934" y="2032620"/>
              <a:ext cx="2393746" cy="615409"/>
              <a:chOff x="4071934" y="2032620"/>
              <a:chExt cx="2393746" cy="615409"/>
            </a:xfrm>
          </p:grpSpPr>
          <p:sp>
            <p:nvSpPr>
              <p:cNvPr id="12" name="Rectangle 585"/>
              <p:cNvSpPr>
                <a:spLocks noChangeArrowheads="1"/>
              </p:cNvSpPr>
              <p:nvPr/>
            </p:nvSpPr>
            <p:spPr bwMode="auto">
              <a:xfrm>
                <a:off x="4071934" y="2032620"/>
                <a:ext cx="1654371" cy="565231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586"/>
              <p:cNvSpPr/>
              <p:nvPr/>
            </p:nvSpPr>
            <p:spPr bwMode="auto">
              <a:xfrm>
                <a:off x="5726305" y="2032620"/>
                <a:ext cx="547522" cy="615408"/>
              </a:xfrm>
              <a:custGeom>
                <a:avLst/>
                <a:gdLst/>
                <a:ahLst/>
                <a:cxnLst>
                  <a:cxn ang="0">
                    <a:pos x="0" y="765"/>
                  </a:cxn>
                  <a:cxn ang="0">
                    <a:pos x="0" y="0"/>
                  </a:cxn>
                  <a:cxn ang="0">
                    <a:pos x="741" y="595"/>
                  </a:cxn>
                  <a:cxn ang="0">
                    <a:pos x="741" y="834"/>
                  </a:cxn>
                  <a:cxn ang="0">
                    <a:pos x="0" y="765"/>
                  </a:cxn>
                </a:cxnLst>
                <a:rect l="0" t="0" r="r" b="b"/>
                <a:pathLst>
                  <a:path w="741" h="834">
                    <a:moveTo>
                      <a:pt x="0" y="765"/>
                    </a:moveTo>
                    <a:lnTo>
                      <a:pt x="0" y="0"/>
                    </a:lnTo>
                    <a:lnTo>
                      <a:pt x="741" y="595"/>
                    </a:lnTo>
                    <a:lnTo>
                      <a:pt x="741" y="834"/>
                    </a:lnTo>
                    <a:lnTo>
                      <a:pt x="0" y="765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Rectangle 587"/>
              <p:cNvSpPr>
                <a:spLocks noChangeArrowheads="1"/>
              </p:cNvSpPr>
              <p:nvPr/>
            </p:nvSpPr>
            <p:spPr bwMode="auto">
              <a:xfrm>
                <a:off x="6269398" y="2470933"/>
                <a:ext cx="196282" cy="177096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34"/>
              <p:cNvSpPr/>
              <p:nvPr/>
            </p:nvSpPr>
            <p:spPr>
              <a:xfrm>
                <a:off x="4143372" y="2161309"/>
                <a:ext cx="1061829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1600" dirty="0">
                    <a:solidFill>
                      <a:prstClr val="white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添加标题文字</a:t>
                </a:r>
                <a:endParaRPr lang="en-US" altLang="zh-CN" sz="1600" dirty="0">
                  <a:solidFill>
                    <a:prstClr val="white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16" name="Group 48"/>
          <p:cNvGrpSpPr/>
          <p:nvPr/>
        </p:nvGrpSpPr>
        <p:grpSpPr>
          <a:xfrm>
            <a:off x="1333467" y="3673295"/>
            <a:ext cx="7287440" cy="861619"/>
            <a:chOff x="1000100" y="2714626"/>
            <a:chExt cx="5465580" cy="646214"/>
          </a:xfrm>
        </p:grpSpPr>
        <p:sp>
          <p:nvSpPr>
            <p:cNvPr id="17" name="Rectangle 2479"/>
            <p:cNvSpPr/>
            <p:nvPr/>
          </p:nvSpPr>
          <p:spPr>
            <a:xfrm>
              <a:off x="1000100" y="2714626"/>
              <a:ext cx="2643206" cy="593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grpSp>
          <p:nvGrpSpPr>
            <p:cNvPr id="18" name="Group 44"/>
            <p:cNvGrpSpPr/>
            <p:nvPr/>
          </p:nvGrpSpPr>
          <p:grpSpPr>
            <a:xfrm>
              <a:off x="4071934" y="2739528"/>
              <a:ext cx="2393746" cy="621312"/>
              <a:chOff x="4071934" y="2739528"/>
              <a:chExt cx="2393746" cy="621312"/>
            </a:xfrm>
          </p:grpSpPr>
          <p:sp>
            <p:nvSpPr>
              <p:cNvPr id="19" name="Rectangle 588"/>
              <p:cNvSpPr>
                <a:spLocks noChangeArrowheads="1"/>
              </p:cNvSpPr>
              <p:nvPr/>
            </p:nvSpPr>
            <p:spPr bwMode="auto">
              <a:xfrm>
                <a:off x="4071934" y="2797084"/>
                <a:ext cx="1654371" cy="563755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589"/>
              <p:cNvSpPr/>
              <p:nvPr/>
            </p:nvSpPr>
            <p:spPr bwMode="auto">
              <a:xfrm>
                <a:off x="5726305" y="2739528"/>
                <a:ext cx="560803" cy="621312"/>
              </a:xfrm>
              <a:custGeom>
                <a:avLst/>
                <a:gdLst/>
                <a:ahLst/>
                <a:cxnLst>
                  <a:cxn ang="0">
                    <a:pos x="759" y="263"/>
                  </a:cxn>
                  <a:cxn ang="0">
                    <a:pos x="759" y="0"/>
                  </a:cxn>
                  <a:cxn ang="0">
                    <a:pos x="0" y="79"/>
                  </a:cxn>
                  <a:cxn ang="0">
                    <a:pos x="0" y="844"/>
                  </a:cxn>
                  <a:cxn ang="0">
                    <a:pos x="759" y="263"/>
                  </a:cxn>
                </a:cxnLst>
                <a:rect l="0" t="0" r="r" b="b"/>
                <a:pathLst>
                  <a:path w="759" h="844">
                    <a:moveTo>
                      <a:pt x="759" y="263"/>
                    </a:moveTo>
                    <a:lnTo>
                      <a:pt x="759" y="0"/>
                    </a:lnTo>
                    <a:lnTo>
                      <a:pt x="0" y="79"/>
                    </a:lnTo>
                    <a:lnTo>
                      <a:pt x="0" y="844"/>
                    </a:lnTo>
                    <a:lnTo>
                      <a:pt x="759" y="263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590"/>
              <p:cNvSpPr>
                <a:spLocks noChangeArrowheads="1"/>
              </p:cNvSpPr>
              <p:nvPr/>
            </p:nvSpPr>
            <p:spPr bwMode="auto">
              <a:xfrm>
                <a:off x="6269398" y="2741003"/>
                <a:ext cx="196282" cy="196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35"/>
              <p:cNvSpPr/>
              <p:nvPr/>
            </p:nvSpPr>
            <p:spPr>
              <a:xfrm>
                <a:off x="4143372" y="2951018"/>
                <a:ext cx="106182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1600" dirty="0">
                    <a:solidFill>
                      <a:prstClr val="white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添加标题文字</a:t>
                </a:r>
                <a:endParaRPr lang="en-US" altLang="zh-CN" sz="1600" dirty="0">
                  <a:solidFill>
                    <a:prstClr val="white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23" name="Group 49"/>
          <p:cNvGrpSpPr/>
          <p:nvPr/>
        </p:nvGrpSpPr>
        <p:grpSpPr>
          <a:xfrm>
            <a:off x="1333467" y="4085623"/>
            <a:ext cx="7287440" cy="1414801"/>
            <a:chOff x="1000100" y="3047969"/>
            <a:chExt cx="5465580" cy="1061100"/>
          </a:xfrm>
        </p:grpSpPr>
        <p:sp>
          <p:nvSpPr>
            <p:cNvPr id="24" name="Rectangle 2480"/>
            <p:cNvSpPr/>
            <p:nvPr/>
          </p:nvSpPr>
          <p:spPr>
            <a:xfrm>
              <a:off x="1000100" y="3500444"/>
              <a:ext cx="2643206" cy="593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grpSp>
          <p:nvGrpSpPr>
            <p:cNvPr id="25" name="Group 45"/>
            <p:cNvGrpSpPr/>
            <p:nvPr/>
          </p:nvGrpSpPr>
          <p:grpSpPr>
            <a:xfrm>
              <a:off x="4071934" y="3047969"/>
              <a:ext cx="2393746" cy="1061100"/>
              <a:chOff x="4071934" y="3047969"/>
              <a:chExt cx="2393746" cy="1061100"/>
            </a:xfrm>
          </p:grpSpPr>
          <p:sp>
            <p:nvSpPr>
              <p:cNvPr id="26" name="Rectangle 591"/>
              <p:cNvSpPr>
                <a:spLocks noChangeArrowheads="1"/>
              </p:cNvSpPr>
              <p:nvPr/>
            </p:nvSpPr>
            <p:spPr bwMode="auto">
              <a:xfrm>
                <a:off x="4071934" y="3543838"/>
                <a:ext cx="1654371" cy="565231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592"/>
              <p:cNvSpPr/>
              <p:nvPr/>
            </p:nvSpPr>
            <p:spPr bwMode="auto">
              <a:xfrm>
                <a:off x="5726305" y="3047969"/>
                <a:ext cx="551949" cy="1061100"/>
              </a:xfrm>
              <a:custGeom>
                <a:avLst/>
                <a:gdLst/>
                <a:ahLst/>
                <a:cxnLst>
                  <a:cxn ang="0">
                    <a:pos x="0" y="673"/>
                  </a:cxn>
                  <a:cxn ang="0">
                    <a:pos x="0" y="1438"/>
                  </a:cxn>
                  <a:cxn ang="0">
                    <a:pos x="747" y="275"/>
                  </a:cxn>
                  <a:cxn ang="0">
                    <a:pos x="747" y="0"/>
                  </a:cxn>
                  <a:cxn ang="0">
                    <a:pos x="0" y="673"/>
                  </a:cxn>
                </a:cxnLst>
                <a:rect l="0" t="0" r="r" b="b"/>
                <a:pathLst>
                  <a:path w="747" h="1438">
                    <a:moveTo>
                      <a:pt x="0" y="673"/>
                    </a:moveTo>
                    <a:lnTo>
                      <a:pt x="0" y="1438"/>
                    </a:lnTo>
                    <a:lnTo>
                      <a:pt x="747" y="275"/>
                    </a:lnTo>
                    <a:lnTo>
                      <a:pt x="747" y="0"/>
                    </a:lnTo>
                    <a:lnTo>
                      <a:pt x="0" y="673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593"/>
              <p:cNvSpPr>
                <a:spLocks noChangeArrowheads="1"/>
              </p:cNvSpPr>
              <p:nvPr/>
            </p:nvSpPr>
            <p:spPr bwMode="auto">
              <a:xfrm>
                <a:off x="6269398" y="3050921"/>
                <a:ext cx="196282" cy="196282"/>
              </a:xfrm>
              <a:prstGeom prst="rect">
                <a:avLst/>
              </a:prstGeom>
              <a:solidFill>
                <a:srgbClr val="398BE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angle 54"/>
              <p:cNvSpPr/>
              <p:nvPr/>
            </p:nvSpPr>
            <p:spPr>
              <a:xfrm>
                <a:off x="4143372" y="3714758"/>
                <a:ext cx="1061829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1600" dirty="0">
                    <a:solidFill>
                      <a:prstClr val="white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添加标题文字</a:t>
                </a:r>
                <a:endParaRPr lang="en-US" altLang="zh-CN" sz="1600" dirty="0">
                  <a:solidFill>
                    <a:prstClr val="white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30" name="Group 40"/>
          <p:cNvGrpSpPr/>
          <p:nvPr/>
        </p:nvGrpSpPr>
        <p:grpSpPr>
          <a:xfrm>
            <a:off x="8174251" y="2211013"/>
            <a:ext cx="2986717" cy="4161780"/>
            <a:chOff x="6130688" y="1617915"/>
            <a:chExt cx="2240038" cy="3121335"/>
          </a:xfrm>
        </p:grpSpPr>
        <p:sp>
          <p:nvSpPr>
            <p:cNvPr id="31" name="Arc 2466"/>
            <p:cNvSpPr/>
            <p:nvPr/>
          </p:nvSpPr>
          <p:spPr>
            <a:xfrm>
              <a:off x="6130688" y="1617915"/>
              <a:ext cx="2240038" cy="2240038"/>
            </a:xfrm>
            <a:prstGeom prst="arc">
              <a:avLst>
                <a:gd name="adj1" fmla="val 18350541"/>
                <a:gd name="adj2" fmla="val 7842256"/>
              </a:avLst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765"/>
              <a:endParaRPr 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2" name="Oval 2467"/>
            <p:cNvSpPr/>
            <p:nvPr/>
          </p:nvSpPr>
          <p:spPr>
            <a:xfrm>
              <a:off x="6257998" y="1745225"/>
              <a:ext cx="2003368" cy="200336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33" name="Straight Connector 2471"/>
            <p:cNvCxnSpPr/>
            <p:nvPr/>
          </p:nvCxnSpPr>
          <p:spPr>
            <a:xfrm rot="5400000">
              <a:off x="6893681" y="4241165"/>
              <a:ext cx="731263" cy="738"/>
            </a:xfrm>
            <a:prstGeom prst="line">
              <a:avLst/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2473"/>
            <p:cNvSpPr/>
            <p:nvPr/>
          </p:nvSpPr>
          <p:spPr>
            <a:xfrm>
              <a:off x="6941941" y="4407193"/>
              <a:ext cx="701894" cy="33205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35" name="Group 42"/>
            <p:cNvGrpSpPr/>
            <p:nvPr/>
          </p:nvGrpSpPr>
          <p:grpSpPr>
            <a:xfrm>
              <a:off x="6528913" y="1951884"/>
              <a:ext cx="1372010" cy="1162043"/>
              <a:chOff x="6528913" y="1951884"/>
              <a:chExt cx="1372010" cy="1162043"/>
            </a:xfrm>
          </p:grpSpPr>
          <p:sp>
            <p:nvSpPr>
              <p:cNvPr id="36" name="Rectangle 30"/>
              <p:cNvSpPr/>
              <p:nvPr/>
            </p:nvSpPr>
            <p:spPr>
              <a:xfrm>
                <a:off x="6528913" y="2798504"/>
                <a:ext cx="1372010" cy="315423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2135" dirty="0">
                    <a:solidFill>
                      <a:prstClr val="white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添加文字标题</a:t>
                </a:r>
                <a:endParaRPr lang="en-US" sz="2135" dirty="0">
                  <a:solidFill>
                    <a:prstClr val="white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37" name="Group 40"/>
              <p:cNvGrpSpPr/>
              <p:nvPr/>
            </p:nvGrpSpPr>
            <p:grpSpPr>
              <a:xfrm>
                <a:off x="6809654" y="1951884"/>
                <a:ext cx="770534" cy="770534"/>
                <a:chOff x="6265334" y="2031421"/>
                <a:chExt cx="366050" cy="366050"/>
              </a:xfrm>
              <a:solidFill>
                <a:schemeClr val="bg1"/>
              </a:solidFill>
            </p:grpSpPr>
            <p:sp>
              <p:nvSpPr>
                <p:cNvPr id="38" name="AutoShape 52"/>
                <p:cNvSpPr/>
                <p:nvPr/>
              </p:nvSpPr>
              <p:spPr bwMode="auto">
                <a:xfrm>
                  <a:off x="6265334" y="20314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solidFill>
                    <a:srgbClr val="0070C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8965"/>
                  <a:endParaRPr lang="en-US" sz="4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AutoShape 53"/>
                <p:cNvSpPr/>
                <p:nvPr/>
              </p:nvSpPr>
              <p:spPr bwMode="auto">
                <a:xfrm>
                  <a:off x="6402996" y="2157193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solidFill>
                    <a:srgbClr val="0070C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8965"/>
                  <a:endParaRPr lang="en-US" sz="4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AutoShape 54"/>
                <p:cNvSpPr/>
                <p:nvPr/>
              </p:nvSpPr>
              <p:spPr bwMode="auto">
                <a:xfrm>
                  <a:off x="6391105" y="22829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solidFill>
                    <a:srgbClr val="0070C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8965"/>
                  <a:endParaRPr lang="en-US" sz="4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AutoShape 55"/>
                <p:cNvSpPr/>
                <p:nvPr/>
              </p:nvSpPr>
              <p:spPr bwMode="auto">
                <a:xfrm>
                  <a:off x="6448674" y="20883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solidFill>
                    <a:srgbClr val="0070C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8965"/>
                  <a:endParaRPr lang="en-US" sz="40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3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4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45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48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49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0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1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53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4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5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/>
          <a:p>
            <a:pPr defTabSz="913765"/>
            <a:fld id="{FCEE2C88-6C8F-484D-AF69-578F576B1F44}" type="slidenum">
              <a:rPr 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11</a:t>
            </a:fld>
            <a:endParaRPr lang="en-US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0" name="Block Arc 99"/>
          <p:cNvSpPr/>
          <p:nvPr/>
        </p:nvSpPr>
        <p:spPr>
          <a:xfrm flipH="1">
            <a:off x="3511545" y="2191048"/>
            <a:ext cx="3535680" cy="3535680"/>
          </a:xfrm>
          <a:prstGeom prst="blockArc">
            <a:avLst>
              <a:gd name="adj1" fmla="val 21059829"/>
              <a:gd name="adj2" fmla="val 16202892"/>
              <a:gd name="adj3" fmla="val 420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1" name="Block Arc 100"/>
          <p:cNvSpPr/>
          <p:nvPr/>
        </p:nvSpPr>
        <p:spPr>
          <a:xfrm flipH="1">
            <a:off x="3758393" y="2437896"/>
            <a:ext cx="3041984" cy="3041984"/>
          </a:xfrm>
          <a:prstGeom prst="blockArc">
            <a:avLst>
              <a:gd name="adj1" fmla="val 19090874"/>
              <a:gd name="adj2" fmla="val 16202949"/>
              <a:gd name="adj3" fmla="val 5085"/>
            </a:avLst>
          </a:prstGeom>
          <a:solidFill>
            <a:srgbClr val="495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3" name="Block Arc 102"/>
          <p:cNvSpPr/>
          <p:nvPr/>
        </p:nvSpPr>
        <p:spPr>
          <a:xfrm flipH="1">
            <a:off x="4003914" y="2683418"/>
            <a:ext cx="2550943" cy="2550943"/>
          </a:xfrm>
          <a:prstGeom prst="blockArc">
            <a:avLst>
              <a:gd name="adj1" fmla="val 1896788"/>
              <a:gd name="adj2" fmla="val 16212231"/>
              <a:gd name="adj3" fmla="val 6142"/>
            </a:avLst>
          </a:prstGeom>
          <a:solidFill>
            <a:srgbClr val="637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4" name="Block Arc 103"/>
          <p:cNvSpPr/>
          <p:nvPr/>
        </p:nvSpPr>
        <p:spPr>
          <a:xfrm flipH="1">
            <a:off x="4269735" y="2949239"/>
            <a:ext cx="2019300" cy="2019300"/>
          </a:xfrm>
          <a:prstGeom prst="blockArc">
            <a:avLst>
              <a:gd name="adj1" fmla="val 594200"/>
              <a:gd name="adj2" fmla="val 16212547"/>
              <a:gd name="adj3" fmla="val 7246"/>
            </a:avLst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14" name="Block Arc 113"/>
          <p:cNvSpPr/>
          <p:nvPr/>
        </p:nvSpPr>
        <p:spPr>
          <a:xfrm flipH="1">
            <a:off x="4517385" y="3196888"/>
            <a:ext cx="1524000" cy="1524000"/>
          </a:xfrm>
          <a:prstGeom prst="blockArc">
            <a:avLst>
              <a:gd name="adj1" fmla="val 4096636"/>
              <a:gd name="adj2" fmla="val 16213195"/>
              <a:gd name="adj3" fmla="val 9346"/>
            </a:avLst>
          </a:prstGeom>
          <a:solidFill>
            <a:srgbClr val="B8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8365007" y="1898188"/>
            <a:ext cx="585787" cy="5857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6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</a:t>
            </a:r>
            <a:endParaRPr lang="en-US" sz="160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39" name="Text Placeholder 32"/>
          <p:cNvSpPr txBox="1"/>
          <p:nvPr/>
        </p:nvSpPr>
        <p:spPr>
          <a:xfrm>
            <a:off x="9187198" y="2178364"/>
            <a:ext cx="2027191" cy="5050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  <a:endParaRPr lang="en-US" altLang="zh-CN" sz="935" dirty="0">
              <a:solidFill>
                <a:srgbClr val="0070C0"/>
              </a:solidFill>
              <a:latin typeface="Lato Light" panose="020F03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0" name="Text Placeholder 33"/>
          <p:cNvSpPr txBox="1"/>
          <p:nvPr/>
        </p:nvSpPr>
        <p:spPr>
          <a:xfrm>
            <a:off x="9172911" y="1898188"/>
            <a:ext cx="2041479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 dirty="0">
                <a:solidFill>
                  <a:srgbClr val="0070C0"/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添加文字标题</a:t>
            </a:r>
            <a:endParaRPr lang="en-AU" altLang="zh-CN" sz="1300" dirty="0">
              <a:solidFill>
                <a:srgbClr val="0070C0"/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365007" y="2767696"/>
            <a:ext cx="585787" cy="585787"/>
          </a:xfrm>
          <a:prstGeom prst="ellipse">
            <a:avLst/>
          </a:prstGeom>
          <a:solidFill>
            <a:srgbClr val="495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6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</a:t>
            </a:r>
            <a:endParaRPr lang="en-US" sz="160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42" name="Text Placeholder 32"/>
          <p:cNvSpPr txBox="1"/>
          <p:nvPr/>
        </p:nvSpPr>
        <p:spPr>
          <a:xfrm>
            <a:off x="9187198" y="3047873"/>
            <a:ext cx="2027191" cy="322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43" name="Text Placeholder 33"/>
          <p:cNvSpPr txBox="1"/>
          <p:nvPr/>
        </p:nvSpPr>
        <p:spPr>
          <a:xfrm>
            <a:off x="9172911" y="2767696"/>
            <a:ext cx="2041479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添加文字标题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365007" y="3637204"/>
            <a:ext cx="585787" cy="585787"/>
          </a:xfrm>
          <a:prstGeom prst="ellipse">
            <a:avLst/>
          </a:prstGeom>
          <a:solidFill>
            <a:srgbClr val="637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6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</a:t>
            </a:r>
          </a:p>
        </p:txBody>
      </p:sp>
      <p:sp>
        <p:nvSpPr>
          <p:cNvPr id="145" name="Text Placeholder 32"/>
          <p:cNvSpPr txBox="1"/>
          <p:nvPr/>
        </p:nvSpPr>
        <p:spPr>
          <a:xfrm>
            <a:off x="9187198" y="3917381"/>
            <a:ext cx="2027191" cy="322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46" name="Text Placeholder 33"/>
          <p:cNvSpPr txBox="1"/>
          <p:nvPr/>
        </p:nvSpPr>
        <p:spPr>
          <a:xfrm>
            <a:off x="9172911" y="3637204"/>
            <a:ext cx="2041479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添加文字标题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365007" y="4506711"/>
            <a:ext cx="585787" cy="585787"/>
          </a:xfrm>
          <a:prstGeom prst="ellipse">
            <a:avLst/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6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</a:t>
            </a:r>
          </a:p>
        </p:txBody>
      </p:sp>
      <p:sp>
        <p:nvSpPr>
          <p:cNvPr id="148" name="Text Placeholder 32"/>
          <p:cNvSpPr txBox="1"/>
          <p:nvPr/>
        </p:nvSpPr>
        <p:spPr>
          <a:xfrm>
            <a:off x="9187198" y="4786889"/>
            <a:ext cx="2027191" cy="322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49" name="Text Placeholder 33"/>
          <p:cNvSpPr txBox="1"/>
          <p:nvPr/>
        </p:nvSpPr>
        <p:spPr>
          <a:xfrm>
            <a:off x="9172911" y="4506710"/>
            <a:ext cx="2041479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添加文字标题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8365007" y="5376219"/>
            <a:ext cx="585787" cy="585787"/>
          </a:xfrm>
          <a:prstGeom prst="ellipse">
            <a:avLst/>
          </a:prstGeom>
          <a:solidFill>
            <a:srgbClr val="B8C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6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</a:t>
            </a:r>
            <a:endParaRPr lang="en-US" sz="16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151" name="Text Placeholder 32"/>
          <p:cNvSpPr txBox="1"/>
          <p:nvPr/>
        </p:nvSpPr>
        <p:spPr>
          <a:xfrm>
            <a:off x="9187198" y="5656397"/>
            <a:ext cx="2027191" cy="322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52" name="Text Placeholder 33"/>
          <p:cNvSpPr txBox="1"/>
          <p:nvPr/>
        </p:nvSpPr>
        <p:spPr>
          <a:xfrm>
            <a:off x="9172911" y="5376218"/>
            <a:ext cx="2041479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添加文字标题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98442" y="3136043"/>
            <a:ext cx="452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65"/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Nexa Light"/>
                <a:ea typeface="微软雅黑" panose="020B0503020204020204" pitchFamily="34" charset="-122"/>
              </a:rPr>
              <a:t>32%</a:t>
            </a:r>
            <a:endParaRPr lang="en-US" sz="14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800046" y="2866655"/>
            <a:ext cx="452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65"/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Nexa Light"/>
                <a:ea typeface="微软雅黑" panose="020B0503020204020204" pitchFamily="34" charset="-122"/>
              </a:rPr>
              <a:t>55%</a:t>
            </a:r>
            <a:endParaRPr lang="en-US" sz="14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798442" y="2621027"/>
            <a:ext cx="452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65"/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Nexa Light"/>
                <a:ea typeface="微软雅黑" panose="020B0503020204020204" pitchFamily="34" charset="-122"/>
              </a:rPr>
              <a:t>61%</a:t>
            </a:r>
            <a:endParaRPr lang="en-US" sz="14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800046" y="2365927"/>
            <a:ext cx="452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65"/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Nexa Light"/>
                <a:ea typeface="微软雅黑" panose="020B0503020204020204" pitchFamily="34" charset="-122"/>
              </a:rPr>
              <a:t>89%</a:t>
            </a:r>
            <a:endParaRPr lang="en-US" sz="14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800046" y="2094518"/>
            <a:ext cx="452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65"/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Nexa Light"/>
                <a:ea typeface="微软雅黑" panose="020B0503020204020204" pitchFamily="34" charset="-122"/>
              </a:rPr>
              <a:t>76%</a:t>
            </a:r>
            <a:endParaRPr lang="en-US" sz="14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cxnSp>
        <p:nvCxnSpPr>
          <p:cNvPr id="176" name="Elbow Connector 175"/>
          <p:cNvCxnSpPr/>
          <p:nvPr/>
        </p:nvCxnSpPr>
        <p:spPr>
          <a:xfrm flipV="1">
            <a:off x="6871526" y="2188261"/>
            <a:ext cx="1267695" cy="1245787"/>
          </a:xfrm>
          <a:prstGeom prst="bentConnector3">
            <a:avLst>
              <a:gd name="adj1" fmla="val 39566"/>
            </a:avLst>
          </a:pr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 flipV="1">
            <a:off x="6721598" y="3060589"/>
            <a:ext cx="1425572" cy="671775"/>
          </a:xfrm>
          <a:prstGeom prst="bentConnector3">
            <a:avLst>
              <a:gd name="adj1" fmla="val 60085"/>
            </a:avLst>
          </a:prstGeom>
          <a:ln w="1270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/>
          <p:cNvCxnSpPr/>
          <p:nvPr/>
        </p:nvCxnSpPr>
        <p:spPr>
          <a:xfrm>
            <a:off x="6181008" y="4222991"/>
            <a:ext cx="1958213" cy="576613"/>
          </a:xfrm>
          <a:prstGeom prst="bentConnector3">
            <a:avLst>
              <a:gd name="adj1" fmla="val 71732"/>
            </a:avLst>
          </a:prstGeom>
          <a:ln w="1270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/>
          <p:nvPr/>
        </p:nvCxnSpPr>
        <p:spPr>
          <a:xfrm>
            <a:off x="5749059" y="4506710"/>
            <a:ext cx="2418012" cy="1260511"/>
          </a:xfrm>
          <a:prstGeom prst="bentConnector3">
            <a:avLst>
              <a:gd name="adj1" fmla="val 66411"/>
            </a:avLst>
          </a:prstGeom>
          <a:ln w="12700"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51303" y="3956055"/>
            <a:ext cx="1708304" cy="78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97437" y="1447633"/>
            <a:ext cx="2100835" cy="1461461"/>
            <a:chOff x="797438" y="1894429"/>
            <a:chExt cx="2100835" cy="1461461"/>
          </a:xfrm>
        </p:grpSpPr>
        <p:sp>
          <p:nvSpPr>
            <p:cNvPr id="40" name="Text Placeholder 32"/>
            <p:cNvSpPr txBox="1"/>
            <p:nvPr/>
          </p:nvSpPr>
          <p:spPr>
            <a:xfrm>
              <a:off x="811106" y="2143471"/>
              <a:ext cx="2087167" cy="121241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41" name="Text Placeholder 33"/>
            <p:cNvSpPr txBox="1"/>
            <p:nvPr/>
          </p:nvSpPr>
          <p:spPr>
            <a:xfrm>
              <a:off x="797438" y="1894429"/>
              <a:ext cx="1951181" cy="26786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 Bold" panose="020F0802020204030203" pitchFamily="34" charset="0"/>
                  <a:ea typeface="微软雅黑" panose="020B0503020204020204" pitchFamily="34" charset="-122"/>
                </a:rPr>
                <a:t>添加文字标题</a:t>
              </a:r>
              <a:endParaRPr lang="en-AU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7437" y="3153466"/>
            <a:ext cx="2100835" cy="1193596"/>
            <a:chOff x="797438" y="3688190"/>
            <a:chExt cx="2100835" cy="1193596"/>
          </a:xfrm>
        </p:grpSpPr>
        <p:sp>
          <p:nvSpPr>
            <p:cNvPr id="42" name="Text Placeholder 32"/>
            <p:cNvSpPr txBox="1"/>
            <p:nvPr/>
          </p:nvSpPr>
          <p:spPr>
            <a:xfrm>
              <a:off x="811106" y="3937233"/>
              <a:ext cx="2087167" cy="94455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43" name="Text Placeholder 33"/>
            <p:cNvSpPr txBox="1"/>
            <p:nvPr/>
          </p:nvSpPr>
          <p:spPr>
            <a:xfrm>
              <a:off x="797438" y="3688190"/>
              <a:ext cx="1951181" cy="26786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00">
                  <a:solidFill>
                    <a:prstClr val="black">
                      <a:lumMod val="95000"/>
                      <a:lumOff val="5000"/>
                    </a:prstClr>
                  </a:solidFill>
                  <a:latin typeface="Lato Bold" panose="020F0802020204030203" pitchFamily="34" charset="0"/>
                  <a:ea typeface="微软雅黑" panose="020B0503020204020204" pitchFamily="34" charset="-122"/>
                </a:rPr>
                <a:t>添加文字标题</a:t>
              </a:r>
              <a:endParaRPr lang="en-AU" altLang="zh-CN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7437" y="4802609"/>
            <a:ext cx="2100835" cy="726725"/>
            <a:chOff x="797438" y="5249405"/>
            <a:chExt cx="2100835" cy="726725"/>
          </a:xfrm>
        </p:grpSpPr>
        <p:sp>
          <p:nvSpPr>
            <p:cNvPr id="44" name="Text Placeholder 32"/>
            <p:cNvSpPr txBox="1"/>
            <p:nvPr/>
          </p:nvSpPr>
          <p:spPr>
            <a:xfrm>
              <a:off x="811106" y="5498447"/>
              <a:ext cx="2087167" cy="47768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45" name="Text Placeholder 33"/>
            <p:cNvSpPr txBox="1"/>
            <p:nvPr/>
          </p:nvSpPr>
          <p:spPr>
            <a:xfrm>
              <a:off x="797438" y="5249405"/>
              <a:ext cx="1951181" cy="26786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00">
                  <a:solidFill>
                    <a:prstClr val="black">
                      <a:lumMod val="95000"/>
                      <a:lumOff val="5000"/>
                    </a:prstClr>
                  </a:solidFill>
                  <a:latin typeface="Lato Bold" panose="020F0802020204030203" pitchFamily="34" charset="0"/>
                  <a:ea typeface="微软雅黑" panose="020B0503020204020204" pitchFamily="34" charset="-122"/>
                </a:rPr>
                <a:t>添加文字标题</a:t>
              </a:r>
              <a:endParaRPr lang="en-AU" altLang="zh-CN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8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49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2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3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4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5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57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8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9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3" grpId="0" animBg="1"/>
      <p:bldP spid="104" grpId="0" animBg="1"/>
      <p:bldP spid="114" grpId="0" animBg="1"/>
      <p:bldP spid="138" grpId="0" animBg="1"/>
      <p:bldP spid="139" grpId="0"/>
      <p:bldP spid="140" grpId="0"/>
      <p:bldP spid="141" grpId="0" animBg="1"/>
      <p:bldP spid="142" grpId="0"/>
      <p:bldP spid="143" grpId="0"/>
      <p:bldP spid="144" grpId="0" animBg="1"/>
      <p:bldP spid="145" grpId="0"/>
      <p:bldP spid="146" grpId="0"/>
      <p:bldP spid="147" grpId="0" animBg="1"/>
      <p:bldP spid="148" grpId="0"/>
      <p:bldP spid="149" grpId="0"/>
      <p:bldP spid="150" grpId="0" animBg="1"/>
      <p:bldP spid="151" grpId="0"/>
      <p:bldP spid="152" grpId="0"/>
      <p:bldP spid="16" grpId="0"/>
      <p:bldP spid="172" grpId="0"/>
      <p:bldP spid="173" grpId="0"/>
      <p:bldP spid="174" grpId="0"/>
      <p:bldP spid="1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15" name="网线"/>
          <p:cNvGrpSpPr/>
          <p:nvPr/>
        </p:nvGrpSpPr>
        <p:grpSpPr bwMode="auto">
          <a:xfrm>
            <a:off x="791296" y="1508787"/>
            <a:ext cx="4218563" cy="4438716"/>
            <a:chOff x="1937437" y="1332541"/>
            <a:chExt cx="3986578" cy="4192919"/>
          </a:xfrm>
        </p:grpSpPr>
        <p:sp>
          <p:nvSpPr>
            <p:cNvPr id="16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标题"/>
          <p:cNvGrpSpPr/>
          <p:nvPr/>
        </p:nvGrpSpPr>
        <p:grpSpPr bwMode="auto">
          <a:xfrm>
            <a:off x="1479364" y="2308619"/>
            <a:ext cx="2823944" cy="2880341"/>
            <a:chOff x="579" y="1589"/>
            <a:chExt cx="1358" cy="1358"/>
          </a:xfrm>
          <a:solidFill>
            <a:srgbClr val="0070C0"/>
          </a:solidFill>
        </p:grpSpPr>
        <p:sp>
          <p:nvSpPr>
            <p:cNvPr id="21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3765">
                <a:defRPr/>
              </a:pPr>
              <a:r>
                <a:rPr lang="zh-CN" altLang="en-US" sz="2665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难点与关键</a:t>
              </a:r>
            </a:p>
          </p:txBody>
        </p:sp>
      </p:grpSp>
      <p:sp>
        <p:nvSpPr>
          <p:cNvPr id="24" name="文本5"/>
          <p:cNvSpPr>
            <a:spLocks noChangeArrowheads="1"/>
          </p:cNvSpPr>
          <p:nvPr/>
        </p:nvSpPr>
        <p:spPr bwMode="black">
          <a:xfrm>
            <a:off x="4072400" y="5271127"/>
            <a:ext cx="2473008" cy="3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8" tIns="48384" rIns="96768" bIns="48384" anchor="ctr">
            <a:spAutoFit/>
          </a:bodyPr>
          <a:lstStyle/>
          <a:p>
            <a:pPr defTabSz="913765">
              <a:defRPr/>
            </a:pPr>
            <a:r>
              <a:rPr lang="zh-CN" altLang="en-US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5" name="文本4"/>
          <p:cNvSpPr>
            <a:spLocks noChangeArrowheads="1"/>
          </p:cNvSpPr>
          <p:nvPr/>
        </p:nvSpPr>
        <p:spPr bwMode="black">
          <a:xfrm>
            <a:off x="4828415" y="4513422"/>
            <a:ext cx="2473008" cy="3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8" tIns="48384" rIns="96768" bIns="48384" anchor="ctr">
            <a:spAutoFit/>
          </a:bodyPr>
          <a:lstStyle/>
          <a:p>
            <a:pPr defTabSz="913765">
              <a:defRPr/>
            </a:pPr>
            <a:r>
              <a:rPr lang="zh-CN" altLang="en-US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6" name="文本3"/>
          <p:cNvSpPr>
            <a:spLocks noChangeArrowheads="1"/>
          </p:cNvSpPr>
          <p:nvPr/>
        </p:nvSpPr>
        <p:spPr bwMode="black">
          <a:xfrm>
            <a:off x="5115701" y="3556628"/>
            <a:ext cx="2471328" cy="3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8" tIns="48384" rIns="96768" bIns="48384" anchor="ctr">
            <a:spAutoFit/>
          </a:bodyPr>
          <a:lstStyle/>
          <a:p>
            <a:pPr defTabSz="913765">
              <a:defRPr/>
            </a:pPr>
            <a:r>
              <a:rPr lang="zh-CN" altLang="en-US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7" name="文本2"/>
          <p:cNvSpPr>
            <a:spLocks noChangeArrowheads="1"/>
          </p:cNvSpPr>
          <p:nvPr/>
        </p:nvSpPr>
        <p:spPr bwMode="black">
          <a:xfrm>
            <a:off x="4833456" y="2626715"/>
            <a:ext cx="2471328" cy="3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8" tIns="48384" rIns="96768" bIns="48384" anchor="ctr">
            <a:spAutoFit/>
          </a:bodyPr>
          <a:lstStyle/>
          <a:p>
            <a:pPr defTabSz="913765">
              <a:defRPr/>
            </a:pPr>
            <a:r>
              <a:rPr lang="zh-CN" altLang="en-US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8" name="文本1"/>
          <p:cNvSpPr>
            <a:spLocks noChangeArrowheads="1"/>
          </p:cNvSpPr>
          <p:nvPr/>
        </p:nvSpPr>
        <p:spPr bwMode="black">
          <a:xfrm>
            <a:off x="4016960" y="1793404"/>
            <a:ext cx="2473008" cy="38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8" tIns="48384" rIns="96768" bIns="48384" anchor="ctr">
            <a:spAutoFit/>
          </a:bodyPr>
          <a:lstStyle/>
          <a:p>
            <a:pPr defTabSz="913765">
              <a:defRPr/>
            </a:pPr>
            <a:r>
              <a:rPr lang="zh-CN" altLang="en-US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865" kern="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</a:p>
        </p:txBody>
      </p:sp>
      <p:grpSp>
        <p:nvGrpSpPr>
          <p:cNvPr id="29" name="圆圈1"/>
          <p:cNvGrpSpPr/>
          <p:nvPr/>
        </p:nvGrpSpPr>
        <p:grpSpPr bwMode="auto">
          <a:xfrm>
            <a:off x="3577529" y="1773267"/>
            <a:ext cx="403420" cy="403399"/>
            <a:chOff x="2928" y="2208"/>
            <a:chExt cx="262" cy="262"/>
          </a:xfrm>
          <a:solidFill>
            <a:srgbClr val="0070C0"/>
          </a:solidFill>
        </p:grpSpPr>
        <p:sp>
          <p:nvSpPr>
            <p:cNvPr id="30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圆圈2"/>
          <p:cNvGrpSpPr/>
          <p:nvPr/>
        </p:nvGrpSpPr>
        <p:grpSpPr bwMode="auto">
          <a:xfrm>
            <a:off x="4422074" y="2610226"/>
            <a:ext cx="403420" cy="40339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圆圈3"/>
          <p:cNvGrpSpPr/>
          <p:nvPr/>
        </p:nvGrpSpPr>
        <p:grpSpPr bwMode="auto">
          <a:xfrm>
            <a:off x="4697303" y="3522583"/>
            <a:ext cx="403420" cy="403399"/>
            <a:chOff x="2928" y="2208"/>
            <a:chExt cx="262" cy="262"/>
          </a:xfrm>
          <a:solidFill>
            <a:srgbClr val="0070C0"/>
          </a:solidFill>
        </p:grpSpPr>
        <p:sp>
          <p:nvSpPr>
            <p:cNvPr id="36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圆圈4"/>
          <p:cNvGrpSpPr/>
          <p:nvPr/>
        </p:nvGrpSpPr>
        <p:grpSpPr bwMode="auto">
          <a:xfrm>
            <a:off x="4410763" y="4491497"/>
            <a:ext cx="403420" cy="403399"/>
            <a:chOff x="2928" y="2208"/>
            <a:chExt cx="262" cy="262"/>
          </a:xfrm>
          <a:solidFill>
            <a:srgbClr val="0070C0"/>
          </a:solidFill>
        </p:grpSpPr>
        <p:sp>
          <p:nvSpPr>
            <p:cNvPr id="39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圆圈5"/>
          <p:cNvGrpSpPr/>
          <p:nvPr/>
        </p:nvGrpSpPr>
        <p:grpSpPr bwMode="auto">
          <a:xfrm>
            <a:off x="3668015" y="5230433"/>
            <a:ext cx="403420" cy="403399"/>
            <a:chOff x="2928" y="2208"/>
            <a:chExt cx="262" cy="262"/>
          </a:xfrm>
          <a:solidFill>
            <a:srgbClr val="0070C0"/>
          </a:solidFill>
        </p:grpSpPr>
        <p:sp>
          <p:nvSpPr>
            <p:cNvPr id="42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765">
                <a:defRPr/>
              </a:pPr>
              <a:endParaRPr lang="zh-CN" altLang="en-US" sz="1865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74"/>
          <p:cNvSpPr txBox="1">
            <a:spLocks noChangeArrowheads="1"/>
          </p:cNvSpPr>
          <p:nvPr/>
        </p:nvSpPr>
        <p:spPr bwMode="auto">
          <a:xfrm>
            <a:off x="7764648" y="2101612"/>
            <a:ext cx="3840426" cy="102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8" tIns="48384" rIns="96768" bIns="48384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3765"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西北大学肇始于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年的陕西大学堂和京师大学堂速成科仕学馆。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年始称西北大学。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1923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年改为国立西北大学。</a:t>
            </a:r>
          </a:p>
        </p:txBody>
      </p:sp>
      <p:sp>
        <p:nvSpPr>
          <p:cNvPr id="45" name="文本框 75"/>
          <p:cNvSpPr txBox="1">
            <a:spLocks noChangeArrowheads="1"/>
          </p:cNvSpPr>
          <p:nvPr/>
        </p:nvSpPr>
        <p:spPr bwMode="auto">
          <a:xfrm>
            <a:off x="7764648" y="3336236"/>
            <a:ext cx="3840427" cy="300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8" tIns="48384" rIns="96768" bIns="48384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3765">
              <a:lnSpc>
                <a:spcPct val="15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年西迁来陕的国立北平大学、北平师范大学、北洋工学院和北平研究院等组成国立西安临时大学，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1938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年改为国立西北联合大学，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年复称国立西北大学。新中国成立后为教育部直属综合大学。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年复名西北大学。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年改隶陕西省主管。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年被确定为全国重点大学。</a:t>
            </a:r>
          </a:p>
        </p:txBody>
      </p: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7764650" y="1512034"/>
            <a:ext cx="1920213" cy="42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8" tIns="48384" rIns="96768" bIns="48384">
            <a:spAutoFit/>
          </a:bodyPr>
          <a:lstStyle/>
          <a:p>
            <a:pPr defTabSz="913765"/>
            <a:r>
              <a:rPr lang="zh-CN" alt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13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21"/>
          <p:cNvSpPr>
            <a:spLocks noChangeArrowheads="1"/>
          </p:cNvSpPr>
          <p:nvPr/>
        </p:nvSpPr>
        <p:spPr bwMode="auto">
          <a:xfrm>
            <a:off x="6248401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9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50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2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3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4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5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6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58" name="直接连接符 22"/>
          <p:cNvSpPr>
            <a:spLocks noChangeShapeType="1"/>
          </p:cNvSpPr>
          <p:nvPr/>
        </p:nvSpPr>
        <p:spPr bwMode="auto">
          <a:xfrm>
            <a:off x="44365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9" name="直接连接符 25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0" name="直接连接符 26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1895" y="1039856"/>
            <a:ext cx="12040974" cy="5052176"/>
            <a:chOff x="91422" y="591627"/>
            <a:chExt cx="9030730" cy="3789132"/>
          </a:xfrm>
        </p:grpSpPr>
        <p:sp>
          <p:nvSpPr>
            <p:cNvPr id="17" name="矩形 16"/>
            <p:cNvSpPr/>
            <p:nvPr/>
          </p:nvSpPr>
          <p:spPr>
            <a:xfrm rot="13639649" flipH="1">
              <a:off x="2775364" y="2047261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8" name="圆角右箭头 17"/>
            <p:cNvSpPr/>
            <p:nvPr/>
          </p:nvSpPr>
          <p:spPr>
            <a:xfrm rot="13500000" flipH="1" flipV="1">
              <a:off x="2032906" y="1637952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9" name="下箭头 18"/>
            <p:cNvSpPr/>
            <p:nvPr/>
          </p:nvSpPr>
          <p:spPr>
            <a:xfrm rot="13500000" flipH="1">
              <a:off x="1751337" y="1656117"/>
              <a:ext cx="206002" cy="599458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13639649" flipH="1">
              <a:off x="7054063" y="2043364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18760351">
              <a:off x="7054063" y="3016663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2" name="圆角右箭头 21"/>
            <p:cNvSpPr/>
            <p:nvPr/>
          </p:nvSpPr>
          <p:spPr>
            <a:xfrm rot="13500000" flipH="1" flipV="1">
              <a:off x="6306159" y="1637950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14186440">
              <a:off x="6145121" y="2768055"/>
              <a:ext cx="750785" cy="768823"/>
            </a:xfrm>
            <a:prstGeom prst="blockArc">
              <a:avLst>
                <a:gd name="adj1" fmla="val 15898272"/>
                <a:gd name="adj2" fmla="val 1755446"/>
                <a:gd name="adj3" fmla="val 1329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" name="环形箭头 23"/>
            <p:cNvSpPr/>
            <p:nvPr/>
          </p:nvSpPr>
          <p:spPr>
            <a:xfrm rot="3600000" flipH="1">
              <a:off x="6164273" y="2745906"/>
              <a:ext cx="890857" cy="806293"/>
            </a:xfrm>
            <a:prstGeom prst="circularArrow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5" name="圆角右箭头 24"/>
            <p:cNvSpPr/>
            <p:nvPr/>
          </p:nvSpPr>
          <p:spPr>
            <a:xfrm rot="18900000" flipV="1">
              <a:off x="6306157" y="3078276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575476" y="2529172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18760351">
              <a:off x="2775364" y="3012763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3639649" flipH="1">
              <a:off x="4925238" y="2043363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8760351">
              <a:off x="4925238" y="3016662"/>
              <a:ext cx="186613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3639649" flipH="1">
              <a:off x="4831887" y="1677892"/>
              <a:ext cx="766087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760351">
              <a:off x="4831885" y="3379426"/>
              <a:ext cx="766087" cy="1178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2" name="圆角右箭头 31"/>
            <p:cNvSpPr/>
            <p:nvPr/>
          </p:nvSpPr>
          <p:spPr>
            <a:xfrm rot="13500000" flipH="1" flipV="1">
              <a:off x="4169533" y="1637950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3" name="圆角右箭头 32"/>
            <p:cNvSpPr/>
            <p:nvPr/>
          </p:nvSpPr>
          <p:spPr>
            <a:xfrm rot="13500000" flipH="1" flipV="1">
              <a:off x="4169535" y="1045310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4" name="圆角右箭头 33"/>
            <p:cNvSpPr/>
            <p:nvPr/>
          </p:nvSpPr>
          <p:spPr>
            <a:xfrm rot="18900000" flipV="1">
              <a:off x="4169532" y="3078276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5" name="圆角右箭头 34"/>
            <p:cNvSpPr/>
            <p:nvPr/>
          </p:nvSpPr>
          <p:spPr>
            <a:xfrm rot="18900000" flipV="1">
              <a:off x="4169533" y="3657892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6" name="下箭头 35"/>
            <p:cNvSpPr/>
            <p:nvPr/>
          </p:nvSpPr>
          <p:spPr>
            <a:xfrm rot="13508965">
              <a:off x="562802" y="3039459"/>
              <a:ext cx="206002" cy="20794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7" name="下箭头 36"/>
            <p:cNvSpPr/>
            <p:nvPr/>
          </p:nvSpPr>
          <p:spPr>
            <a:xfrm rot="18891035" flipH="1">
              <a:off x="562802" y="1932157"/>
              <a:ext cx="206002" cy="20794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8" name="下箭头 37"/>
            <p:cNvSpPr/>
            <p:nvPr/>
          </p:nvSpPr>
          <p:spPr>
            <a:xfrm rot="10800000">
              <a:off x="1118511" y="3271222"/>
              <a:ext cx="206002" cy="20794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9" name="下箭头 38"/>
            <p:cNvSpPr/>
            <p:nvPr/>
          </p:nvSpPr>
          <p:spPr>
            <a:xfrm flipH="1">
              <a:off x="1118511" y="1703524"/>
              <a:ext cx="206002" cy="207944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0" name="圆角右箭头 39"/>
            <p:cNvSpPr/>
            <p:nvPr/>
          </p:nvSpPr>
          <p:spPr>
            <a:xfrm rot="18900000" flipV="1">
              <a:off x="2032906" y="3078278"/>
              <a:ext cx="864998" cy="461497"/>
            </a:xfrm>
            <a:prstGeom prst="bentArrow">
              <a:avLst>
                <a:gd name="adj1" fmla="val 24730"/>
                <a:gd name="adj2" fmla="val 22451"/>
                <a:gd name="adj3" fmla="val 25000"/>
                <a:gd name="adj4" fmla="val 8955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1" name="下箭头 40"/>
            <p:cNvSpPr/>
            <p:nvPr/>
          </p:nvSpPr>
          <p:spPr>
            <a:xfrm rot="16200000">
              <a:off x="2278460" y="2328776"/>
              <a:ext cx="206002" cy="51868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2" name="下箭头 41"/>
            <p:cNvSpPr/>
            <p:nvPr/>
          </p:nvSpPr>
          <p:spPr>
            <a:xfrm rot="18900000">
              <a:off x="3656754" y="2966628"/>
              <a:ext cx="206002" cy="1255476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3" name="下箭头 42"/>
            <p:cNvSpPr/>
            <p:nvPr/>
          </p:nvSpPr>
          <p:spPr>
            <a:xfrm rot="13500000" flipH="1">
              <a:off x="3664493" y="955566"/>
              <a:ext cx="206002" cy="1246627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9" name="下箭头 58"/>
            <p:cNvSpPr/>
            <p:nvPr/>
          </p:nvSpPr>
          <p:spPr>
            <a:xfrm rot="18900000">
              <a:off x="3896337" y="2919751"/>
              <a:ext cx="206002" cy="617119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0" name="下箭头 59"/>
            <p:cNvSpPr/>
            <p:nvPr/>
          </p:nvSpPr>
          <p:spPr>
            <a:xfrm rot="13500000" flipH="1">
              <a:off x="3894147" y="1628643"/>
              <a:ext cx="206002" cy="631649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1" name="下箭头 60"/>
            <p:cNvSpPr/>
            <p:nvPr/>
          </p:nvSpPr>
          <p:spPr>
            <a:xfrm rot="18900000">
              <a:off x="6017816" y="2902220"/>
              <a:ext cx="206002" cy="632283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2" name="下箭头 61"/>
            <p:cNvSpPr/>
            <p:nvPr/>
          </p:nvSpPr>
          <p:spPr>
            <a:xfrm rot="13500000" flipH="1">
              <a:off x="6017043" y="1631601"/>
              <a:ext cx="206002" cy="642791"/>
            </a:xfrm>
            <a:prstGeom prst="downArrow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3" name="下箭头 62"/>
            <p:cNvSpPr/>
            <p:nvPr/>
          </p:nvSpPr>
          <p:spPr>
            <a:xfrm rot="10800000">
              <a:off x="7527368" y="1701884"/>
              <a:ext cx="206002" cy="29186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4" name="下箭头 63"/>
            <p:cNvSpPr/>
            <p:nvPr/>
          </p:nvSpPr>
          <p:spPr>
            <a:xfrm flipH="1">
              <a:off x="7527368" y="3184163"/>
              <a:ext cx="206002" cy="29186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5" name="下箭头 64"/>
            <p:cNvSpPr/>
            <p:nvPr/>
          </p:nvSpPr>
          <p:spPr>
            <a:xfrm rot="16200000" flipH="1">
              <a:off x="8257938" y="2443154"/>
              <a:ext cx="206002" cy="29186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6" name="下箭头 65"/>
            <p:cNvSpPr/>
            <p:nvPr/>
          </p:nvSpPr>
          <p:spPr>
            <a:xfrm rot="18973824" flipH="1">
              <a:off x="8045060" y="2968709"/>
              <a:ext cx="206002" cy="29186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7" name="下箭头 66"/>
            <p:cNvSpPr/>
            <p:nvPr/>
          </p:nvSpPr>
          <p:spPr>
            <a:xfrm rot="13426176">
              <a:off x="8045061" y="1920479"/>
              <a:ext cx="206002" cy="29186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16200000">
              <a:off x="2758190" y="1984959"/>
              <a:ext cx="1208257" cy="12082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6200000">
              <a:off x="7026243" y="1984959"/>
              <a:ext cx="1208257" cy="12082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rot="16200000">
              <a:off x="4879220" y="1984959"/>
              <a:ext cx="1208257" cy="12082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49"/>
            <p:cNvSpPr txBox="1"/>
            <p:nvPr/>
          </p:nvSpPr>
          <p:spPr>
            <a:xfrm>
              <a:off x="91422" y="1682855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50"/>
            <p:cNvSpPr txBox="1"/>
            <p:nvPr/>
          </p:nvSpPr>
          <p:spPr>
            <a:xfrm>
              <a:off x="180276" y="3244870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51"/>
            <p:cNvSpPr txBox="1"/>
            <p:nvPr/>
          </p:nvSpPr>
          <p:spPr>
            <a:xfrm>
              <a:off x="785578" y="1276769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2"/>
            <p:cNvSpPr txBox="1"/>
            <p:nvPr/>
          </p:nvSpPr>
          <p:spPr>
            <a:xfrm>
              <a:off x="906203" y="3534276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53"/>
            <p:cNvSpPr txBox="1"/>
            <p:nvPr/>
          </p:nvSpPr>
          <p:spPr>
            <a:xfrm>
              <a:off x="1859982" y="3606284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54"/>
            <p:cNvSpPr txBox="1"/>
            <p:nvPr/>
          </p:nvSpPr>
          <p:spPr>
            <a:xfrm>
              <a:off x="1818604" y="1204761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55"/>
            <p:cNvSpPr txBox="1"/>
            <p:nvPr/>
          </p:nvSpPr>
          <p:spPr>
            <a:xfrm>
              <a:off x="1802401" y="2261642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56"/>
            <p:cNvSpPr txBox="1"/>
            <p:nvPr/>
          </p:nvSpPr>
          <p:spPr>
            <a:xfrm>
              <a:off x="3011741" y="2372671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标题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57"/>
            <p:cNvSpPr txBox="1"/>
            <p:nvPr/>
          </p:nvSpPr>
          <p:spPr>
            <a:xfrm>
              <a:off x="5132770" y="2355726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标题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58"/>
            <p:cNvSpPr txBox="1"/>
            <p:nvPr/>
          </p:nvSpPr>
          <p:spPr>
            <a:xfrm>
              <a:off x="7279794" y="2356887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标题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59"/>
            <p:cNvSpPr txBox="1"/>
            <p:nvPr/>
          </p:nvSpPr>
          <p:spPr>
            <a:xfrm>
              <a:off x="3955469" y="4142184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60"/>
            <p:cNvSpPr txBox="1"/>
            <p:nvPr/>
          </p:nvSpPr>
          <p:spPr>
            <a:xfrm>
              <a:off x="3918658" y="591627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61"/>
            <p:cNvSpPr txBox="1"/>
            <p:nvPr/>
          </p:nvSpPr>
          <p:spPr>
            <a:xfrm>
              <a:off x="3955471" y="2813985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4" name="TextBox 62"/>
            <p:cNvSpPr txBox="1"/>
            <p:nvPr/>
          </p:nvSpPr>
          <p:spPr>
            <a:xfrm>
              <a:off x="3949730" y="1938069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63"/>
            <p:cNvSpPr txBox="1"/>
            <p:nvPr/>
          </p:nvSpPr>
          <p:spPr>
            <a:xfrm>
              <a:off x="6070218" y="1184267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64"/>
            <p:cNvSpPr txBox="1"/>
            <p:nvPr/>
          </p:nvSpPr>
          <p:spPr>
            <a:xfrm>
              <a:off x="6070217" y="3561032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65"/>
            <p:cNvSpPr txBox="1"/>
            <p:nvPr/>
          </p:nvSpPr>
          <p:spPr>
            <a:xfrm>
              <a:off x="7139129" y="1467738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8" name="TextBox 66"/>
            <p:cNvSpPr txBox="1"/>
            <p:nvPr/>
          </p:nvSpPr>
          <p:spPr>
            <a:xfrm>
              <a:off x="7279793" y="3463530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67"/>
            <p:cNvSpPr txBox="1"/>
            <p:nvPr/>
          </p:nvSpPr>
          <p:spPr>
            <a:xfrm>
              <a:off x="8149663" y="3159751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68"/>
            <p:cNvSpPr txBox="1"/>
            <p:nvPr/>
          </p:nvSpPr>
          <p:spPr>
            <a:xfrm>
              <a:off x="8002390" y="1724415"/>
              <a:ext cx="98248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1" name="TextBox 69"/>
            <p:cNvSpPr txBox="1"/>
            <p:nvPr/>
          </p:nvSpPr>
          <p:spPr>
            <a:xfrm>
              <a:off x="8420999" y="2355726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rPr>
                <a:t>文字</a:t>
              </a:r>
              <a:endParaRPr lang="en-US" altLang="zh-CN" sz="1465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2" name="下箭头 91"/>
            <p:cNvSpPr/>
            <p:nvPr/>
          </p:nvSpPr>
          <p:spPr>
            <a:xfrm rot="16200000">
              <a:off x="1876713" y="2372091"/>
              <a:ext cx="206002" cy="432050"/>
            </a:xfrm>
            <a:prstGeom prst="downArrow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3" name="下箭头 92"/>
            <p:cNvSpPr/>
            <p:nvPr/>
          </p:nvSpPr>
          <p:spPr>
            <a:xfrm rot="18900000">
              <a:off x="1759866" y="2917535"/>
              <a:ext cx="206002" cy="632256"/>
            </a:xfrm>
            <a:prstGeom prst="downArrow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rot="16200000">
              <a:off x="613767" y="1984959"/>
              <a:ext cx="1208257" cy="120825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40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73"/>
            <p:cNvSpPr txBox="1"/>
            <p:nvPr/>
          </p:nvSpPr>
          <p:spPr>
            <a:xfrm>
              <a:off x="867319" y="2372672"/>
              <a:ext cx="701153" cy="407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点击添加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  <a:p>
              <a:pPr algn="ctr" defTabSz="913765"/>
              <a:r>
                <a:rPr lang="zh-CN" altLang="en-US" sz="146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标题</a:t>
              </a:r>
              <a:endParaRPr lang="en-US" altLang="zh-CN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 21"/>
          <p:cNvSpPr>
            <a:spLocks noChangeArrowheads="1"/>
          </p:cNvSpPr>
          <p:nvPr/>
        </p:nvSpPr>
        <p:spPr bwMode="auto">
          <a:xfrm>
            <a:off x="6248401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98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99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1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02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03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4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05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107" name="直接连接符 22"/>
          <p:cNvSpPr>
            <a:spLocks noChangeShapeType="1"/>
          </p:cNvSpPr>
          <p:nvPr/>
        </p:nvSpPr>
        <p:spPr bwMode="auto">
          <a:xfrm>
            <a:off x="44365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8" name="直接连接符 25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09" name="直接连接符 26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3044498" y="3245981"/>
            <a:ext cx="2223735" cy="1107347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id-ID" sz="135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2" name="Freeform 31"/>
          <p:cNvSpPr/>
          <p:nvPr/>
        </p:nvSpPr>
        <p:spPr>
          <a:xfrm flipV="1">
            <a:off x="1104862" y="2138635"/>
            <a:ext cx="2223735" cy="1107347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id-ID" sz="135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923770" y="3245981"/>
            <a:ext cx="2223735" cy="1107347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id-ID" sz="135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4" name="Freeform 33"/>
          <p:cNvSpPr/>
          <p:nvPr/>
        </p:nvSpPr>
        <p:spPr>
          <a:xfrm flipV="1">
            <a:off x="4984134" y="2138635"/>
            <a:ext cx="2223735" cy="1107347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id-ID" sz="135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5" name="Freeform 34"/>
          <p:cNvSpPr/>
          <p:nvPr/>
        </p:nvSpPr>
        <p:spPr>
          <a:xfrm flipV="1">
            <a:off x="8863406" y="2138635"/>
            <a:ext cx="2223735" cy="1107347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id-ID" sz="135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6" name="Text Placeholder 32"/>
          <p:cNvSpPr txBox="1"/>
          <p:nvPr/>
        </p:nvSpPr>
        <p:spPr>
          <a:xfrm>
            <a:off x="1383759" y="4298434"/>
            <a:ext cx="1650340" cy="600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37" name="Text Placeholder 33"/>
          <p:cNvSpPr txBox="1"/>
          <p:nvPr/>
        </p:nvSpPr>
        <p:spPr>
          <a:xfrm>
            <a:off x="1348041" y="4022261"/>
            <a:ext cx="1650339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spcBef>
                <a:spcPts val="1000"/>
              </a:spcBef>
              <a:buNone/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点击添加标题</a:t>
            </a:r>
            <a:endParaRPr lang="en-AU" altLang="zh-CN" sz="1335" dirty="0">
              <a:solidFill>
                <a:prstClr val="black">
                  <a:lumMod val="95000"/>
                  <a:lumOff val="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639545" y="2665081"/>
            <a:ext cx="1149172" cy="11491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32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</a:t>
            </a:r>
            <a:endParaRPr lang="en-US" sz="32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3581387" y="2665081"/>
            <a:ext cx="1149172" cy="11491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32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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5521023" y="2665081"/>
            <a:ext cx="1149172" cy="11491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32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</a:t>
            </a:r>
            <a:endParaRPr lang="en-US" sz="32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7460659" y="2665081"/>
            <a:ext cx="1149172" cy="11491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32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</a:t>
            </a:r>
            <a:endParaRPr lang="en-US" sz="32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9400295" y="2665081"/>
            <a:ext cx="1149172" cy="1149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32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</a:t>
            </a:r>
            <a:endParaRPr lang="en-US" sz="32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43" name="Text Placeholder 32"/>
          <p:cNvSpPr txBox="1"/>
          <p:nvPr/>
        </p:nvSpPr>
        <p:spPr>
          <a:xfrm>
            <a:off x="5268231" y="4298434"/>
            <a:ext cx="1650340" cy="600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44" name="Text Placeholder 33"/>
          <p:cNvSpPr txBox="1"/>
          <p:nvPr/>
        </p:nvSpPr>
        <p:spPr>
          <a:xfrm>
            <a:off x="5227312" y="4022261"/>
            <a:ext cx="1650339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spcBef>
                <a:spcPts val="1000"/>
              </a:spcBef>
              <a:buNone/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点击添加标题</a:t>
            </a:r>
            <a:endParaRPr lang="en-AU" altLang="zh-CN" sz="1335" dirty="0">
              <a:solidFill>
                <a:prstClr val="black">
                  <a:lumMod val="95000"/>
                  <a:lumOff val="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Text Placeholder 32"/>
          <p:cNvSpPr txBox="1"/>
          <p:nvPr/>
        </p:nvSpPr>
        <p:spPr>
          <a:xfrm>
            <a:off x="9152703" y="4298434"/>
            <a:ext cx="1650340" cy="600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46" name="Text Placeholder 33"/>
          <p:cNvSpPr txBox="1"/>
          <p:nvPr/>
        </p:nvSpPr>
        <p:spPr>
          <a:xfrm>
            <a:off x="9111783" y="4022261"/>
            <a:ext cx="1650339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spcBef>
                <a:spcPts val="1000"/>
              </a:spcBef>
              <a:buNone/>
            </a:pPr>
            <a:r>
              <a:rPr lang="zh-CN" altLang="en-US" sz="1335" dirty="0">
                <a:solidFill>
                  <a:srgbClr val="0070C0"/>
                </a:solidFill>
                <a:ea typeface="微软雅黑" panose="020B0503020204020204" pitchFamily="34" charset="-122"/>
              </a:rPr>
              <a:t>点击添加标题</a:t>
            </a:r>
            <a:endParaRPr lang="en-AU" altLang="zh-CN" sz="1335" dirty="0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 Placeholder 32"/>
          <p:cNvSpPr txBox="1"/>
          <p:nvPr/>
        </p:nvSpPr>
        <p:spPr>
          <a:xfrm>
            <a:off x="3333795" y="1889799"/>
            <a:ext cx="1650340" cy="600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48" name="Text Placeholder 33"/>
          <p:cNvSpPr txBox="1"/>
          <p:nvPr/>
        </p:nvSpPr>
        <p:spPr>
          <a:xfrm>
            <a:off x="3292875" y="1613627"/>
            <a:ext cx="1650339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spcBef>
                <a:spcPts val="1000"/>
              </a:spcBef>
              <a:buNone/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点击添加标题</a:t>
            </a:r>
            <a:endParaRPr lang="en-AU" sz="1335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9" name="Text Placeholder 32"/>
          <p:cNvSpPr txBox="1"/>
          <p:nvPr/>
        </p:nvSpPr>
        <p:spPr>
          <a:xfrm>
            <a:off x="7213067" y="1889799"/>
            <a:ext cx="1650340" cy="600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9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50" name="Text Placeholder 33"/>
          <p:cNvSpPr txBox="1"/>
          <p:nvPr/>
        </p:nvSpPr>
        <p:spPr>
          <a:xfrm>
            <a:off x="7172147" y="1613627"/>
            <a:ext cx="1650339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spcBef>
                <a:spcPts val="1000"/>
              </a:spcBef>
              <a:buNone/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点击添加标题</a:t>
            </a:r>
            <a:endParaRPr lang="en-AU" altLang="zh-CN" sz="1335" dirty="0">
              <a:solidFill>
                <a:prstClr val="black">
                  <a:lumMod val="95000"/>
                  <a:lumOff val="5000"/>
                </a:prst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35099" y="5478413"/>
            <a:ext cx="3085879" cy="758583"/>
            <a:chOff x="1135099" y="5478412"/>
            <a:chExt cx="3085878" cy="758582"/>
          </a:xfrm>
        </p:grpSpPr>
        <p:sp>
          <p:nvSpPr>
            <p:cNvPr id="53" name="Text Placeholder 32"/>
            <p:cNvSpPr txBox="1"/>
            <p:nvPr/>
          </p:nvSpPr>
          <p:spPr>
            <a:xfrm>
              <a:off x="1813434" y="5807287"/>
              <a:ext cx="2405142" cy="42970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年，由清末光绪皇帝御笔朱批设立。</a:t>
              </a:r>
            </a:p>
          </p:txBody>
        </p:sp>
        <p:sp>
          <p:nvSpPr>
            <p:cNvPr id="54" name="Text Placeholder 33"/>
            <p:cNvSpPr txBox="1"/>
            <p:nvPr/>
          </p:nvSpPr>
          <p:spPr>
            <a:xfrm>
              <a:off x="1797555" y="5499678"/>
              <a:ext cx="2423422" cy="27998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微软雅黑" panose="020B0503020204020204" pitchFamily="34" charset="-122"/>
                </a:rPr>
                <a:t>点击添加标题</a:t>
              </a:r>
              <a:endParaRPr lang="en-AU" altLang="zh-CN" sz="1400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7" name="Text Placeholder 33"/>
            <p:cNvSpPr txBox="1"/>
            <p:nvPr/>
          </p:nvSpPr>
          <p:spPr>
            <a:xfrm>
              <a:off x="1135099" y="5478412"/>
              <a:ext cx="662456" cy="662888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AU" sz="3600" b="1" dirty="0">
                  <a:solidFill>
                    <a:prstClr val="white">
                      <a:lumMod val="65000"/>
                    </a:prstClr>
                  </a:solidFill>
                  <a:latin typeface="Lato Black" panose="020F0A02020204030203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37691" y="5478413"/>
            <a:ext cx="3088279" cy="758583"/>
            <a:chOff x="4537690" y="5478412"/>
            <a:chExt cx="3088279" cy="758582"/>
          </a:xfrm>
        </p:grpSpPr>
        <p:sp>
          <p:nvSpPr>
            <p:cNvPr id="51" name="Text Placeholder 32"/>
            <p:cNvSpPr txBox="1"/>
            <p:nvPr/>
          </p:nvSpPr>
          <p:spPr>
            <a:xfrm>
              <a:off x="5218426" y="5807287"/>
              <a:ext cx="2405142" cy="42970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年，由清末光绪皇帝御笔朱批设立。</a:t>
              </a:r>
            </a:p>
          </p:txBody>
        </p:sp>
        <p:sp>
          <p:nvSpPr>
            <p:cNvPr id="52" name="Text Placeholder 33"/>
            <p:cNvSpPr txBox="1"/>
            <p:nvPr/>
          </p:nvSpPr>
          <p:spPr>
            <a:xfrm>
              <a:off x="5202547" y="5499678"/>
              <a:ext cx="2423422" cy="27998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微软雅黑" panose="020B0503020204020204" pitchFamily="34" charset="-122"/>
                </a:rPr>
                <a:t>点击添加标题</a:t>
              </a:r>
              <a:endParaRPr lang="en-AU" altLang="zh-CN" sz="1335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8" name="Text Placeholder 33"/>
            <p:cNvSpPr txBox="1"/>
            <p:nvPr/>
          </p:nvSpPr>
          <p:spPr>
            <a:xfrm>
              <a:off x="4537690" y="5478412"/>
              <a:ext cx="662456" cy="662888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AU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Lato Black" panose="020F0A02020204030203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68625" y="5478413"/>
            <a:ext cx="3088279" cy="758583"/>
            <a:chOff x="7968623" y="5478412"/>
            <a:chExt cx="3088279" cy="758582"/>
          </a:xfrm>
        </p:grpSpPr>
        <p:sp>
          <p:nvSpPr>
            <p:cNvPr id="55" name="Text Placeholder 32"/>
            <p:cNvSpPr txBox="1"/>
            <p:nvPr/>
          </p:nvSpPr>
          <p:spPr>
            <a:xfrm>
              <a:off x="8649359" y="5807287"/>
              <a:ext cx="2405142" cy="42970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935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年，由清末光绪皇帝御笔朱批设立。</a:t>
              </a:r>
            </a:p>
          </p:txBody>
        </p:sp>
        <p:sp>
          <p:nvSpPr>
            <p:cNvPr id="56" name="Text Placeholder 33"/>
            <p:cNvSpPr txBox="1"/>
            <p:nvPr/>
          </p:nvSpPr>
          <p:spPr>
            <a:xfrm>
              <a:off x="8633480" y="5499678"/>
              <a:ext cx="2423422" cy="27998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srgbClr val="0070C0"/>
                  </a:solidFill>
                  <a:ea typeface="微软雅黑" panose="020B0503020204020204" pitchFamily="34" charset="-122"/>
                </a:rPr>
                <a:t>点击添加标题</a:t>
              </a:r>
              <a:endParaRPr lang="en-AU" altLang="zh-CN" sz="1335" dirty="0">
                <a:solidFill>
                  <a:srgbClr val="0070C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9" name="Text Placeholder 33"/>
            <p:cNvSpPr txBox="1"/>
            <p:nvPr/>
          </p:nvSpPr>
          <p:spPr>
            <a:xfrm>
              <a:off x="7968623" y="5478412"/>
              <a:ext cx="662456" cy="662888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AU" sz="3600" b="1" dirty="0">
                  <a:solidFill>
                    <a:srgbClr val="0070C0"/>
                  </a:solidFill>
                  <a:latin typeface="Lato Black" panose="020F0A02020204030203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61" name="矩形 21"/>
          <p:cNvSpPr>
            <a:spLocks noChangeArrowheads="1"/>
          </p:cNvSpPr>
          <p:nvPr/>
        </p:nvSpPr>
        <p:spPr bwMode="auto">
          <a:xfrm>
            <a:off x="6248401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62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63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66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67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68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69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71" name="直接连接符 22"/>
          <p:cNvSpPr>
            <a:spLocks noChangeShapeType="1"/>
          </p:cNvSpPr>
          <p:nvPr/>
        </p:nvSpPr>
        <p:spPr bwMode="auto">
          <a:xfrm>
            <a:off x="44365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2" name="直接连接符 25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3" name="直接连接符 26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96481" y="1641957"/>
          <a:ext cx="9199042" cy="301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182880" marR="1828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Title  One</a:t>
                      </a:r>
                    </a:p>
                  </a:txBody>
                  <a:tcPr marL="1828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Title Two</a:t>
                      </a:r>
                    </a:p>
                  </a:txBody>
                  <a:tcPr marL="1828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Title Three</a:t>
                      </a:r>
                    </a:p>
                  </a:txBody>
                  <a:tcPr marL="1828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Title Four</a:t>
                      </a:r>
                    </a:p>
                  </a:txBody>
                  <a:tcPr marL="1828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182880" marR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添加文字标题</a:t>
                      </a:r>
                      <a:endParaRPr lang="en-US" sz="15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6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 marL="182880" marR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添加文字标题</a:t>
                      </a:r>
                      <a:endParaRPr lang="en-US" altLang="zh-CN" sz="15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6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182880" marR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添加文字标题</a:t>
                      </a:r>
                      <a:endParaRPr lang="en-US" altLang="zh-CN" sz="15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6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 marL="182880" marR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添加文字标题</a:t>
                      </a:r>
                      <a:endParaRPr lang="en-US" altLang="zh-CN" sz="15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添加说明文字</a:t>
                      </a:r>
                      <a:endParaRPr lang="en-US" altLang="zh-CN" sz="1200" dirty="0"/>
                    </a:p>
                  </a:txBody>
                  <a:tcPr marL="182880" marT="0" marB="0" anchor="ctr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Oval 55"/>
          <p:cNvSpPr>
            <a:spLocks noChangeAspect="1"/>
          </p:cNvSpPr>
          <p:nvPr/>
        </p:nvSpPr>
        <p:spPr>
          <a:xfrm flipH="1">
            <a:off x="1515587" y="5065003"/>
            <a:ext cx="648000" cy="64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46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57" name="Text Placeholder 32"/>
          <p:cNvSpPr txBox="1"/>
          <p:nvPr/>
        </p:nvSpPr>
        <p:spPr>
          <a:xfrm>
            <a:off x="2409651" y="5314045"/>
            <a:ext cx="3276775" cy="9445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年，由清末光绪皇帝御笔朱批设立，坐落于古都西安，是国家教育部与陕西省人民政府共建的综合性全国重点大学 。</a:t>
            </a:r>
          </a:p>
        </p:txBody>
      </p:sp>
      <p:sp>
        <p:nvSpPr>
          <p:cNvPr id="58" name="Text Placeholder 33"/>
          <p:cNvSpPr txBox="1"/>
          <p:nvPr/>
        </p:nvSpPr>
        <p:spPr>
          <a:xfrm>
            <a:off x="2395981" y="5065001"/>
            <a:ext cx="2277179" cy="28436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添加标题</a:t>
            </a:r>
            <a:endParaRPr lang="en-AU" sz="14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 flipH="1">
            <a:off x="6487635" y="5065003"/>
            <a:ext cx="648000" cy="64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1200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60" name="Text Placeholder 32"/>
          <p:cNvSpPr txBox="1"/>
          <p:nvPr/>
        </p:nvSpPr>
        <p:spPr>
          <a:xfrm>
            <a:off x="7381701" y="5314045"/>
            <a:ext cx="3276775" cy="9445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年，由清末光绪皇帝御笔朱批设立，坐落于古都西安，是国家教育部与陕西省人民政府共建的综合性全国重点大学 。</a:t>
            </a:r>
          </a:p>
        </p:txBody>
      </p:sp>
      <p:sp>
        <p:nvSpPr>
          <p:cNvPr id="61" name="Text Placeholder 33"/>
          <p:cNvSpPr txBox="1"/>
          <p:nvPr/>
        </p:nvSpPr>
        <p:spPr>
          <a:xfrm>
            <a:off x="7368031" y="5065001"/>
            <a:ext cx="2277179" cy="28436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Lato Bold" panose="020F0802020204030203" pitchFamily="34" charset="0"/>
                <a:ea typeface="微软雅黑" panose="020B0503020204020204" pitchFamily="34" charset="-122"/>
              </a:rPr>
              <a:t>添加标题</a:t>
            </a:r>
            <a:endParaRPr lang="en-AU" sz="1400" dirty="0">
              <a:solidFill>
                <a:prstClr val="black">
                  <a:lumMod val="95000"/>
                  <a:lumOff val="5000"/>
                </a:prstClr>
              </a:solidFill>
              <a:latin typeface="Lato Bold" panose="020F08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21"/>
          <p:cNvSpPr>
            <a:spLocks noChangeArrowheads="1"/>
          </p:cNvSpPr>
          <p:nvPr/>
        </p:nvSpPr>
        <p:spPr bwMode="auto">
          <a:xfrm>
            <a:off x="6248401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12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13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6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7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8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9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21" name="直接连接符 22"/>
          <p:cNvSpPr>
            <a:spLocks noChangeShapeType="1"/>
          </p:cNvSpPr>
          <p:nvPr/>
        </p:nvSpPr>
        <p:spPr bwMode="auto">
          <a:xfrm>
            <a:off x="44365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2" name="直接连接符 25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3" name="直接连接符 26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  <p:bldP spid="59" grpId="0" animBg="1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aphicFrame>
        <p:nvGraphicFramePr>
          <p:cNvPr id="1118" name="Chart 1117"/>
          <p:cNvGraphicFramePr/>
          <p:nvPr/>
        </p:nvGraphicFramePr>
        <p:xfrm>
          <a:off x="1261718" y="2703495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19" name="Text Placeholder 32"/>
          <p:cNvSpPr txBox="1"/>
          <p:nvPr/>
        </p:nvSpPr>
        <p:spPr>
          <a:xfrm>
            <a:off x="1276006" y="2077460"/>
            <a:ext cx="2524124" cy="535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120" name="Text Placeholder 32"/>
          <p:cNvSpPr txBox="1"/>
          <p:nvPr/>
        </p:nvSpPr>
        <p:spPr>
          <a:xfrm>
            <a:off x="1276006" y="1726036"/>
            <a:ext cx="2524124" cy="322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US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graphicFrame>
        <p:nvGraphicFramePr>
          <p:cNvPr id="1122" name="Chart 1121"/>
          <p:cNvGraphicFramePr/>
          <p:nvPr/>
        </p:nvGraphicFramePr>
        <p:xfrm>
          <a:off x="4394999" y="2703495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23" name="Text Placeholder 32"/>
          <p:cNvSpPr txBox="1"/>
          <p:nvPr/>
        </p:nvSpPr>
        <p:spPr>
          <a:xfrm>
            <a:off x="4409287" y="2077460"/>
            <a:ext cx="2524124" cy="5351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1124" name="Text Placeholder 32"/>
          <p:cNvSpPr txBox="1"/>
          <p:nvPr/>
        </p:nvSpPr>
        <p:spPr>
          <a:xfrm>
            <a:off x="4409287" y="1726036"/>
            <a:ext cx="2524124" cy="322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US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126" name="Text Placeholder 32"/>
          <p:cNvSpPr txBox="1"/>
          <p:nvPr/>
        </p:nvSpPr>
        <p:spPr>
          <a:xfrm>
            <a:off x="7542571" y="2240903"/>
            <a:ext cx="3387024" cy="13657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376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西北大学肇始于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年的陕西大学堂和京师大学堂速成科仕学馆。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年始称西北大学。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1923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年改为国立西北大学。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年西迁来陕的国立北平大学、北平师范大学、北洋工学院和北平研究院等组成国立西安临时大学，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1938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年改为国立西北联合大学，</a:t>
            </a:r>
            <a:r>
              <a:rPr lang="en-US" altLang="zh-CN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106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年复称国立西北大学。</a:t>
            </a:r>
          </a:p>
        </p:txBody>
      </p:sp>
      <p:sp>
        <p:nvSpPr>
          <p:cNvPr id="1127" name="Text Placeholder 33"/>
          <p:cNvSpPr txBox="1"/>
          <p:nvPr/>
        </p:nvSpPr>
        <p:spPr>
          <a:xfrm>
            <a:off x="7528903" y="1863306"/>
            <a:ext cx="3400692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465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添加标题</a:t>
            </a:r>
            <a:endParaRPr lang="en-US" altLang="zh-CN" sz="1465" dirty="0">
              <a:solidFill>
                <a:prstClr val="black">
                  <a:lumMod val="95000"/>
                  <a:lumOff val="5000"/>
                </a:prstClr>
              </a:solidFill>
              <a:ea typeface="微软雅黑" panose="020B0503020204020204" pitchFamily="34" charset="-122"/>
            </a:endParaRPr>
          </a:p>
        </p:txBody>
      </p:sp>
      <p:sp>
        <p:nvSpPr>
          <p:cNvPr id="1128" name="Oval 1127"/>
          <p:cNvSpPr/>
          <p:nvPr/>
        </p:nvSpPr>
        <p:spPr>
          <a:xfrm>
            <a:off x="7542571" y="3912815"/>
            <a:ext cx="585787" cy="585787"/>
          </a:xfrm>
          <a:prstGeom prst="ellipse">
            <a:avLst/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20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</a:t>
            </a:r>
            <a:endParaRPr lang="en-US" sz="200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129" name="Text Placeholder 33"/>
          <p:cNvSpPr txBox="1"/>
          <p:nvPr/>
        </p:nvSpPr>
        <p:spPr>
          <a:xfrm>
            <a:off x="8284354" y="4115099"/>
            <a:ext cx="1004975" cy="3835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rPr>
              <a:t>添加文字</a:t>
            </a:r>
            <a:endParaRPr lang="en-AU" sz="1300" dirty="0">
              <a:solidFill>
                <a:prstClr val="black">
                  <a:lumMod val="95000"/>
                  <a:lumOff val="5000"/>
                </a:prstClr>
              </a:solidFill>
              <a:latin typeface="Lato" panose="020F05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30" name="Oval 1129"/>
          <p:cNvSpPr/>
          <p:nvPr/>
        </p:nvSpPr>
        <p:spPr>
          <a:xfrm>
            <a:off x="9182837" y="3918885"/>
            <a:ext cx="585787" cy="585787"/>
          </a:xfrm>
          <a:prstGeom prst="ellipse">
            <a:avLst/>
          </a:prstGeom>
          <a:solidFill>
            <a:srgbClr val="637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20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</a:t>
            </a:r>
            <a:endParaRPr lang="en-US" sz="2000" dirty="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131" name="Text Placeholder 33"/>
          <p:cNvSpPr txBox="1"/>
          <p:nvPr/>
        </p:nvSpPr>
        <p:spPr>
          <a:xfrm>
            <a:off x="9924621" y="4121170"/>
            <a:ext cx="1004975" cy="3835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rPr>
              <a:t>添加文字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" panose="020F05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32" name="Oval 1131"/>
          <p:cNvSpPr/>
          <p:nvPr/>
        </p:nvSpPr>
        <p:spPr>
          <a:xfrm>
            <a:off x="7543260" y="4802951"/>
            <a:ext cx="585787" cy="585787"/>
          </a:xfrm>
          <a:prstGeom prst="ellipse">
            <a:avLst/>
          </a:prstGeom>
          <a:solidFill>
            <a:srgbClr val="324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20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</a:t>
            </a:r>
          </a:p>
        </p:txBody>
      </p:sp>
      <p:sp>
        <p:nvSpPr>
          <p:cNvPr id="1133" name="Text Placeholder 33"/>
          <p:cNvSpPr txBox="1"/>
          <p:nvPr/>
        </p:nvSpPr>
        <p:spPr>
          <a:xfrm>
            <a:off x="8285043" y="5005235"/>
            <a:ext cx="1004975" cy="3835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rPr>
              <a:t>添加文字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" panose="020F05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34" name="Oval 1133"/>
          <p:cNvSpPr/>
          <p:nvPr/>
        </p:nvSpPr>
        <p:spPr>
          <a:xfrm>
            <a:off x="9183525" y="4802951"/>
            <a:ext cx="585787" cy="5857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en-AU" sz="20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</a:t>
            </a:r>
          </a:p>
        </p:txBody>
      </p:sp>
      <p:sp>
        <p:nvSpPr>
          <p:cNvPr id="1135" name="Text Placeholder 33"/>
          <p:cNvSpPr txBox="1"/>
          <p:nvPr/>
        </p:nvSpPr>
        <p:spPr>
          <a:xfrm>
            <a:off x="9934546" y="5005235"/>
            <a:ext cx="1004975" cy="3835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spcBef>
                <a:spcPts val="1000"/>
              </a:spcBef>
              <a:buNone/>
            </a:pPr>
            <a:r>
              <a:rPr lang="zh-CN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rPr>
              <a:t>添加文字</a:t>
            </a:r>
            <a:endParaRPr lang="en-AU" altLang="zh-CN" sz="1300" dirty="0">
              <a:solidFill>
                <a:prstClr val="black">
                  <a:lumMod val="95000"/>
                  <a:lumOff val="5000"/>
                </a:prstClr>
              </a:solidFill>
              <a:latin typeface="Lato" panose="020F050202020403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1"/>
          <p:cNvSpPr>
            <a:spLocks noChangeArrowheads="1"/>
          </p:cNvSpPr>
          <p:nvPr/>
        </p:nvSpPr>
        <p:spPr bwMode="auto">
          <a:xfrm>
            <a:off x="6248401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21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22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TextBox 16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5" name="TextBox 17">
            <a:hlinkClick r:id="" action="ppaction://hlinkshowjump?jump=nextslide"/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26" name="TextBox 18">
            <a:hlinkHover r:id="rId8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27" name="TextBox 19">
            <a:hlinkHover r:id="rId9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28" name="TextBox 20">
            <a:hlinkHover r:id="rId9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30" name="直接连接符 22"/>
          <p:cNvSpPr>
            <a:spLocks noChangeShapeType="1"/>
          </p:cNvSpPr>
          <p:nvPr/>
        </p:nvSpPr>
        <p:spPr bwMode="auto">
          <a:xfrm>
            <a:off x="44365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1" name="直接连接符 25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2" name="直接连接符 26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18" grpId="0">
        <p:bldAsOne/>
      </p:bldGraphic>
      <p:bldP spid="1119" grpId="0"/>
      <p:bldP spid="1120" grpId="0"/>
      <p:bldGraphic spid="1122" grpId="0">
        <p:bldAsOne/>
      </p:bldGraphic>
      <p:bldP spid="1123" grpId="0"/>
      <p:bldP spid="1124" grpId="0"/>
      <p:bldP spid="1126" grpId="0"/>
      <p:bldP spid="1127" grpId="0"/>
      <p:bldP spid="1128" grpId="0" animBg="1"/>
      <p:bldP spid="1129" grpId="0"/>
      <p:bldP spid="1130" grpId="0" animBg="1"/>
      <p:bldP spid="1131" grpId="0"/>
      <p:bldP spid="1132" grpId="0" animBg="1"/>
      <p:bldP spid="1133" grpId="0"/>
      <p:bldP spid="1134" grpId="0" animBg="1"/>
      <p:bldP spid="11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 useBgFill="1">
        <p:nvSpPr>
          <p:cNvPr id="2" name="椭圆 1"/>
          <p:cNvSpPr/>
          <p:nvPr/>
        </p:nvSpPr>
        <p:spPr>
          <a:xfrm>
            <a:off x="3945201" y="2039047"/>
            <a:ext cx="3659015" cy="3659015"/>
          </a:xfrm>
          <a:prstGeom prst="ellipse">
            <a:avLst/>
          </a:prstGeom>
          <a:ln w="15875" cap="rnd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18139" y="2211986"/>
            <a:ext cx="3313139" cy="3313138"/>
            <a:chOff x="3088604" y="1658989"/>
            <a:chExt cx="2484854" cy="2484854"/>
          </a:xfrm>
        </p:grpSpPr>
        <p:grpSp>
          <p:nvGrpSpPr>
            <p:cNvPr id="4" name="组合 3"/>
            <p:cNvGrpSpPr/>
            <p:nvPr/>
          </p:nvGrpSpPr>
          <p:grpSpPr>
            <a:xfrm>
              <a:off x="3448946" y="1658989"/>
              <a:ext cx="1764170" cy="537373"/>
              <a:chOff x="3448946" y="1658989"/>
              <a:chExt cx="1764170" cy="537373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153"/>
              <p:cNvSpPr txBox="1"/>
              <p:nvPr/>
            </p:nvSpPr>
            <p:spPr>
              <a:xfrm>
                <a:off x="3923928" y="1696273"/>
                <a:ext cx="839536" cy="5000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 defTabSz="913765"/>
                <a:r>
                  <a:rPr lang="en-US" altLang="zh-CN" sz="2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  <a:p>
                <a:pPr algn="ctr" defTabSz="913765"/>
                <a:r>
                  <a:rPr lang="en-US" altLang="zh-CN" sz="1335" dirty="0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rPr>
                  <a:t>Application</a:t>
                </a:r>
                <a:endParaRPr lang="zh-CN" altLang="en-US" sz="1335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solidFill>
                <a:srgbClr val="3487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39"/>
              <p:cNvSpPr txBox="1"/>
              <p:nvPr/>
            </p:nvSpPr>
            <p:spPr>
              <a:xfrm>
                <a:off x="3923928" y="2344669"/>
                <a:ext cx="839536" cy="5000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 defTabSz="913765"/>
                <a:r>
                  <a:rPr lang="en-US" altLang="zh-CN" sz="2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  <a:p>
                <a:pPr algn="ctr" defTabSz="913765"/>
                <a:r>
                  <a:rPr lang="en-US" altLang="zh-CN" sz="1335" dirty="0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rPr>
                  <a:t>Application</a:t>
                </a:r>
                <a:endParaRPr lang="zh-CN" altLang="en-US" sz="1335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solidFill>
                <a:srgbClr val="0E7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40"/>
              <p:cNvSpPr txBox="1"/>
              <p:nvPr/>
            </p:nvSpPr>
            <p:spPr>
              <a:xfrm>
                <a:off x="3923928" y="2993065"/>
                <a:ext cx="839536" cy="500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 defTabSz="913765"/>
                <a:r>
                  <a:rPr lang="en-US" altLang="zh-CN" sz="2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  <a:p>
                <a:pPr algn="ctr" defTabSz="913765"/>
                <a:r>
                  <a:rPr lang="en-US" altLang="zh-CN" sz="1335" dirty="0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rPr>
                  <a:t>Application</a:t>
                </a:r>
                <a:endParaRPr lang="zh-CN" altLang="en-US" sz="1335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 defTabSz="913765"/>
                <a:r>
                  <a:rPr lang="en-US" altLang="zh-CN" sz="2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  <a:p>
                <a:pPr algn="ctr" defTabSz="913765"/>
                <a:r>
                  <a:rPr lang="en-US" altLang="zh-CN" sz="1200" dirty="0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rPr>
                  <a:t>Application</a:t>
                </a:r>
                <a:endPara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任意多边形 15"/>
          <p:cNvSpPr/>
          <p:nvPr/>
        </p:nvSpPr>
        <p:spPr>
          <a:xfrm>
            <a:off x="6742653" y="2109298"/>
            <a:ext cx="1479080" cy="133351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-1" fmla="*/ 0 w 776287"/>
              <a:gd name="connsiteY0-2" fmla="*/ 133350 h 133350"/>
              <a:gd name="connsiteX1-3" fmla="*/ 128587 w 776287"/>
              <a:gd name="connsiteY1-4" fmla="*/ 0 h 133350"/>
              <a:gd name="connsiteX2-5" fmla="*/ 776287 w 776287"/>
              <a:gd name="connsiteY2-6" fmla="*/ 0 h 133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0070C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7646853" y="4107818"/>
            <a:ext cx="2218123" cy="162543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-1" fmla="*/ 0 w 1393825"/>
              <a:gd name="connsiteY0-2" fmla="*/ 0 h 1371600"/>
              <a:gd name="connsiteX1-3" fmla="*/ 225425 w 1393825"/>
              <a:gd name="connsiteY1-4" fmla="*/ 241300 h 1371600"/>
              <a:gd name="connsiteX2-5" fmla="*/ 225425 w 1393825"/>
              <a:gd name="connsiteY2-6" fmla="*/ 1371600 h 1371600"/>
              <a:gd name="connsiteX3-7" fmla="*/ 1393825 w 1393825"/>
              <a:gd name="connsiteY3-8" fmla="*/ 1371600 h 137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0070C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2063553" y="5121905"/>
            <a:ext cx="2208636" cy="576155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-1" fmla="*/ 1752600 w 1752600"/>
              <a:gd name="connsiteY0-2" fmla="*/ 0 h 438150"/>
              <a:gd name="connsiteX1-3" fmla="*/ 1314450 w 1752600"/>
              <a:gd name="connsiteY1-4" fmla="*/ 438150 h 438150"/>
              <a:gd name="connsiteX2-5" fmla="*/ 0 w 1752600"/>
              <a:gd name="connsiteY2-6" fmla="*/ 438150 h 438150"/>
              <a:gd name="connsiteX0-7" fmla="*/ 1981200 w 1981200"/>
              <a:gd name="connsiteY0-8" fmla="*/ 0 h 438150"/>
              <a:gd name="connsiteX1-9" fmla="*/ 1543050 w 1981200"/>
              <a:gd name="connsiteY1-10" fmla="*/ 438150 h 438150"/>
              <a:gd name="connsiteX2-11" fmla="*/ 0 w 1981200"/>
              <a:gd name="connsiteY2-12" fmla="*/ 438150 h 438150"/>
              <a:gd name="connsiteX0-13" fmla="*/ 1935480 w 1935480"/>
              <a:gd name="connsiteY0-14" fmla="*/ 0 h 392430"/>
              <a:gd name="connsiteX1-15" fmla="*/ 1543050 w 1935480"/>
              <a:gd name="connsiteY1-16" fmla="*/ 392430 h 392430"/>
              <a:gd name="connsiteX2-17" fmla="*/ 0 w 1935480"/>
              <a:gd name="connsiteY2-18" fmla="*/ 392430 h 3924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0070C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063553" y="3285476"/>
            <a:ext cx="1844847" cy="2540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rgbClr val="0070C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4"/>
          <p:cNvSpPr>
            <a:spLocks noEditPoints="1"/>
          </p:cNvSpPr>
          <p:nvPr/>
        </p:nvSpPr>
        <p:spPr bwMode="auto">
          <a:xfrm flipH="1">
            <a:off x="2671699" y="3633686"/>
            <a:ext cx="616652" cy="65674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25"/>
          <p:cNvSpPr>
            <a:spLocks noEditPoints="1"/>
          </p:cNvSpPr>
          <p:nvPr/>
        </p:nvSpPr>
        <p:spPr bwMode="auto">
          <a:xfrm flipH="1">
            <a:off x="2612552" y="1522178"/>
            <a:ext cx="734947" cy="693564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73"/>
          <p:cNvSpPr>
            <a:spLocks noEditPoints="1"/>
          </p:cNvSpPr>
          <p:nvPr/>
        </p:nvSpPr>
        <p:spPr bwMode="auto">
          <a:xfrm>
            <a:off x="8439374" y="3553843"/>
            <a:ext cx="902617" cy="736583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376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48"/>
          <p:cNvSpPr>
            <a:spLocks noEditPoints="1"/>
          </p:cNvSpPr>
          <p:nvPr/>
        </p:nvSpPr>
        <p:spPr bwMode="auto">
          <a:xfrm>
            <a:off x="8529553" y="1687833"/>
            <a:ext cx="717507" cy="588835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376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167"/>
          <p:cNvSpPr txBox="1"/>
          <p:nvPr/>
        </p:nvSpPr>
        <p:spPr>
          <a:xfrm>
            <a:off x="2255574" y="2403379"/>
            <a:ext cx="1583047" cy="3796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应用前景二</a:t>
            </a:r>
          </a:p>
        </p:txBody>
      </p:sp>
      <p:sp>
        <p:nvSpPr>
          <p:cNvPr id="25" name="文本框 60"/>
          <p:cNvSpPr txBox="1"/>
          <p:nvPr/>
        </p:nvSpPr>
        <p:spPr>
          <a:xfrm>
            <a:off x="431371" y="2759971"/>
            <a:ext cx="3702699" cy="67159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26" name="文本框 61"/>
          <p:cNvSpPr txBox="1"/>
          <p:nvPr/>
        </p:nvSpPr>
        <p:spPr>
          <a:xfrm>
            <a:off x="2351584" y="4491740"/>
            <a:ext cx="1881648" cy="3796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应用前景四</a:t>
            </a:r>
          </a:p>
        </p:txBody>
      </p:sp>
      <p:sp>
        <p:nvSpPr>
          <p:cNvPr id="27" name="文本框 62"/>
          <p:cNvSpPr txBox="1"/>
          <p:nvPr/>
        </p:nvSpPr>
        <p:spPr>
          <a:xfrm>
            <a:off x="364359" y="4848333"/>
            <a:ext cx="3713655" cy="67159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28" name="文本框 63"/>
          <p:cNvSpPr txBox="1"/>
          <p:nvPr/>
        </p:nvSpPr>
        <p:spPr>
          <a:xfrm>
            <a:off x="8224109" y="4491740"/>
            <a:ext cx="1808328" cy="3796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应用前景三</a:t>
            </a:r>
          </a:p>
        </p:txBody>
      </p:sp>
      <p:sp>
        <p:nvSpPr>
          <p:cNvPr id="29" name="文本框 64"/>
          <p:cNvSpPr txBox="1"/>
          <p:nvPr/>
        </p:nvSpPr>
        <p:spPr>
          <a:xfrm>
            <a:off x="7974207" y="4881309"/>
            <a:ext cx="3643228" cy="67159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30" name="文本框 65"/>
          <p:cNvSpPr txBox="1"/>
          <p:nvPr/>
        </p:nvSpPr>
        <p:spPr>
          <a:xfrm>
            <a:off x="8221735" y="2403379"/>
            <a:ext cx="1810703" cy="3796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应用前景一</a:t>
            </a:r>
          </a:p>
        </p:txBody>
      </p:sp>
      <p:sp>
        <p:nvSpPr>
          <p:cNvPr id="31" name="文本框 66"/>
          <p:cNvSpPr txBox="1"/>
          <p:nvPr/>
        </p:nvSpPr>
        <p:spPr>
          <a:xfrm>
            <a:off x="7971832" y="2759971"/>
            <a:ext cx="3596776" cy="67159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335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年，由清末光绪皇帝御笔朱批设立。</a:t>
            </a:r>
          </a:p>
        </p:txBody>
      </p:sp>
      <p:sp>
        <p:nvSpPr>
          <p:cNvPr id="33" name="矩形 20"/>
          <p:cNvSpPr>
            <a:spLocks noChangeArrowheads="1"/>
          </p:cNvSpPr>
          <p:nvPr/>
        </p:nvSpPr>
        <p:spPr bwMode="auto">
          <a:xfrm>
            <a:off x="8225367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34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35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8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39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40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41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43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4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5" name="直接连接符 21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4466265" y="2046119"/>
            <a:ext cx="3200400" cy="3200400"/>
          </a:xfrm>
          <a:prstGeom prst="ellipse">
            <a:avLst/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79528" y="1559381"/>
            <a:ext cx="4173875" cy="4173875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228565" y="1759581"/>
            <a:ext cx="3820097" cy="1098539"/>
            <a:chOff x="544923" y="2418093"/>
            <a:chExt cx="3820097" cy="1098539"/>
          </a:xfrm>
        </p:grpSpPr>
        <p:sp>
          <p:nvSpPr>
            <p:cNvPr id="27" name="矩形 26"/>
            <p:cNvSpPr/>
            <p:nvPr/>
          </p:nvSpPr>
          <p:spPr>
            <a:xfrm>
              <a:off x="544924" y="2729109"/>
              <a:ext cx="3820096" cy="78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年，由清末光绪皇帝御笔朱批设立。</a:t>
              </a:r>
            </a:p>
          </p:txBody>
        </p:sp>
        <p:sp>
          <p:nvSpPr>
            <p:cNvPr id="28" name="文本框 17"/>
            <p:cNvSpPr txBox="1"/>
            <p:nvPr/>
          </p:nvSpPr>
          <p:spPr>
            <a:xfrm>
              <a:off x="544923" y="241809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479" y="3267378"/>
            <a:ext cx="3820096" cy="1094266"/>
            <a:chOff x="449775" y="2422366"/>
            <a:chExt cx="3820096" cy="1094266"/>
          </a:xfrm>
        </p:grpSpPr>
        <p:sp>
          <p:nvSpPr>
            <p:cNvPr id="30" name="矩形 29"/>
            <p:cNvSpPr/>
            <p:nvPr/>
          </p:nvSpPr>
          <p:spPr>
            <a:xfrm>
              <a:off x="449775" y="2729109"/>
              <a:ext cx="3820096" cy="78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3765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年，由清末光绪皇帝御笔朱批设立。</a:t>
              </a:r>
            </a:p>
          </p:txBody>
        </p:sp>
        <p:sp>
          <p:nvSpPr>
            <p:cNvPr id="31" name="文本框 24"/>
            <p:cNvSpPr txBox="1"/>
            <p:nvPr/>
          </p:nvSpPr>
          <p:spPr>
            <a:xfrm>
              <a:off x="2923868" y="242236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42517" y="2522370"/>
            <a:ext cx="2247900" cy="2247900"/>
            <a:chOff x="4862685" y="2533650"/>
            <a:chExt cx="2247900" cy="2247900"/>
          </a:xfrm>
        </p:grpSpPr>
        <p:sp>
          <p:nvSpPr>
            <p:cNvPr id="33" name="椭圆 32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44575">
                <a:defRPr/>
              </a:pPr>
              <a:endParaRPr lang="zh-CN" altLang="en-US" sz="2400" ker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45272" y="3939754"/>
              <a:ext cx="128112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270621" y="1248519"/>
            <a:ext cx="792088" cy="876011"/>
            <a:chOff x="7190791" y="1259800"/>
            <a:chExt cx="792088" cy="876010"/>
          </a:xfrm>
          <a:solidFill>
            <a:srgbClr val="0070C0"/>
          </a:solidFill>
        </p:grpSpPr>
        <p:grpSp>
          <p:nvGrpSpPr>
            <p:cNvPr id="37" name="组合 36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39" name="流程图: 联系 38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28"/>
            <p:cNvSpPr txBox="1"/>
            <p:nvPr/>
          </p:nvSpPr>
          <p:spPr>
            <a:xfrm>
              <a:off x="7423168" y="1475477"/>
              <a:ext cx="36580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79273" y="2679900"/>
            <a:ext cx="876011" cy="792088"/>
            <a:chOff x="3799443" y="2691181"/>
            <a:chExt cx="876010" cy="792088"/>
          </a:xfrm>
          <a:solidFill>
            <a:srgbClr val="0070C0"/>
          </a:solidFill>
        </p:grpSpPr>
        <p:grpSp>
          <p:nvGrpSpPr>
            <p:cNvPr id="42" name="组合 41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44" name="流程图: 联系 43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文本框 29"/>
            <p:cNvSpPr txBox="1"/>
            <p:nvPr/>
          </p:nvSpPr>
          <p:spPr>
            <a:xfrm>
              <a:off x="3975023" y="2864393"/>
              <a:ext cx="34496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32319" y="5475111"/>
            <a:ext cx="10177131" cy="1156855"/>
            <a:chOff x="544923" y="2418093"/>
            <a:chExt cx="6674776" cy="1156855"/>
          </a:xfrm>
        </p:grpSpPr>
        <p:sp>
          <p:nvSpPr>
            <p:cNvPr id="47" name="矩形 46"/>
            <p:cNvSpPr/>
            <p:nvPr/>
          </p:nvSpPr>
          <p:spPr>
            <a:xfrm>
              <a:off x="544923" y="2787425"/>
              <a:ext cx="6674776" cy="78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西北大学肇始于</a:t>
              </a:r>
              <a:r>
                <a:rPr lang="en-US" altLang="zh-CN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1912</a:t>
              </a: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年始称西北大学。</a:t>
              </a:r>
              <a:r>
                <a:rPr lang="en-US" altLang="zh-CN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1923</a:t>
              </a: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年改为国立西北大学。</a:t>
              </a:r>
            </a:p>
          </p:txBody>
        </p:sp>
        <p:sp>
          <p:nvSpPr>
            <p:cNvPr id="48" name="文本框 32"/>
            <p:cNvSpPr txBox="1"/>
            <p:nvPr/>
          </p:nvSpPr>
          <p:spPr>
            <a:xfrm>
              <a:off x="544923" y="2418093"/>
              <a:ext cx="793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50" name="矩形 20"/>
          <p:cNvSpPr>
            <a:spLocks noChangeArrowheads="1"/>
          </p:cNvSpPr>
          <p:nvPr/>
        </p:nvSpPr>
        <p:spPr bwMode="auto">
          <a:xfrm>
            <a:off x="8225367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51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52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5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6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7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8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60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1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2" name="直接连接符 21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663698" y="1632456"/>
            <a:ext cx="8522189" cy="3476639"/>
            <a:chOff x="1634067" y="1632456"/>
            <a:chExt cx="8494186" cy="3476639"/>
          </a:xfrm>
        </p:grpSpPr>
        <p:sp>
          <p:nvSpPr>
            <p:cNvPr id="2" name="Line 45"/>
            <p:cNvSpPr>
              <a:spLocks noChangeShapeType="1"/>
            </p:cNvSpPr>
            <p:nvPr/>
          </p:nvSpPr>
          <p:spPr bwMode="auto">
            <a:xfrm flipH="1">
              <a:off x="4078817" y="2614891"/>
              <a:ext cx="5501216" cy="0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" name="Freeform 46"/>
            <p:cNvSpPr/>
            <p:nvPr/>
          </p:nvSpPr>
          <p:spPr bwMode="auto">
            <a:xfrm>
              <a:off x="7848600" y="2320583"/>
              <a:ext cx="237067" cy="237140"/>
            </a:xfrm>
            <a:custGeom>
              <a:avLst/>
              <a:gdLst>
                <a:gd name="T0" fmla="*/ 0 w 112"/>
                <a:gd name="T1" fmla="*/ 177800 h 112"/>
                <a:gd name="T2" fmla="*/ 0 w 112"/>
                <a:gd name="T3" fmla="*/ 0 h 112"/>
                <a:gd name="T4" fmla="*/ 177800 w 112"/>
                <a:gd name="T5" fmla="*/ 0 h 112"/>
                <a:gd name="T6" fmla="*/ 0 w 112"/>
                <a:gd name="T7" fmla="*/ 177800 h 1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12">
                  <a:moveTo>
                    <a:pt x="0" y="112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47"/>
            <p:cNvSpPr>
              <a:spLocks noChangeArrowheads="1"/>
            </p:cNvSpPr>
            <p:nvPr/>
          </p:nvSpPr>
          <p:spPr bwMode="auto">
            <a:xfrm>
              <a:off x="8174567" y="2316349"/>
              <a:ext cx="1029128" cy="20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zh-CN" altLang="en-US" sz="1335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</a:t>
              </a:r>
              <a:endParaRPr lang="zh-CN" altLang="en-US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5" name="Line 48"/>
            <p:cNvSpPr>
              <a:spLocks noChangeShapeType="1"/>
            </p:cNvSpPr>
            <p:nvPr/>
          </p:nvSpPr>
          <p:spPr bwMode="auto">
            <a:xfrm flipH="1">
              <a:off x="4751918" y="3385595"/>
              <a:ext cx="4828116" cy="0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49"/>
            <p:cNvSpPr/>
            <p:nvPr/>
          </p:nvSpPr>
          <p:spPr bwMode="auto">
            <a:xfrm>
              <a:off x="7848600" y="3087053"/>
              <a:ext cx="237067" cy="237140"/>
            </a:xfrm>
            <a:custGeom>
              <a:avLst/>
              <a:gdLst>
                <a:gd name="T0" fmla="*/ 0 w 112"/>
                <a:gd name="T1" fmla="*/ 177800 h 112"/>
                <a:gd name="T2" fmla="*/ 0 w 112"/>
                <a:gd name="T3" fmla="*/ 0 h 112"/>
                <a:gd name="T4" fmla="*/ 177800 w 112"/>
                <a:gd name="T5" fmla="*/ 0 h 112"/>
                <a:gd name="T6" fmla="*/ 0 w 112"/>
                <a:gd name="T7" fmla="*/ 177800 h 1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12">
                  <a:moveTo>
                    <a:pt x="0" y="112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50"/>
            <p:cNvSpPr>
              <a:spLocks noChangeArrowheads="1"/>
            </p:cNvSpPr>
            <p:nvPr/>
          </p:nvSpPr>
          <p:spPr bwMode="auto">
            <a:xfrm>
              <a:off x="8174567" y="3084937"/>
              <a:ext cx="1029128" cy="20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zh-CN" altLang="en-US" sz="1335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</a:t>
              </a:r>
              <a:endParaRPr lang="zh-CN" altLang="en-US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8" name="Line 51"/>
            <p:cNvSpPr>
              <a:spLocks noChangeShapeType="1"/>
            </p:cNvSpPr>
            <p:nvPr/>
          </p:nvSpPr>
          <p:spPr bwMode="auto">
            <a:xfrm flipH="1">
              <a:off x="2988735" y="4154181"/>
              <a:ext cx="6591300" cy="0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2"/>
            <p:cNvSpPr/>
            <p:nvPr/>
          </p:nvSpPr>
          <p:spPr bwMode="auto">
            <a:xfrm>
              <a:off x="7848600" y="3859875"/>
              <a:ext cx="237067" cy="237140"/>
            </a:xfrm>
            <a:custGeom>
              <a:avLst/>
              <a:gdLst>
                <a:gd name="T0" fmla="*/ 0 w 112"/>
                <a:gd name="T1" fmla="*/ 177800 h 112"/>
                <a:gd name="T2" fmla="*/ 0 w 112"/>
                <a:gd name="T3" fmla="*/ 0 h 112"/>
                <a:gd name="T4" fmla="*/ 177800 w 112"/>
                <a:gd name="T5" fmla="*/ 0 h 112"/>
                <a:gd name="T6" fmla="*/ 0 w 112"/>
                <a:gd name="T7" fmla="*/ 177800 h 1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12">
                  <a:moveTo>
                    <a:pt x="0" y="112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53"/>
            <p:cNvSpPr>
              <a:spLocks noChangeArrowheads="1"/>
            </p:cNvSpPr>
            <p:nvPr/>
          </p:nvSpPr>
          <p:spPr bwMode="auto">
            <a:xfrm>
              <a:off x="8174567" y="3855641"/>
              <a:ext cx="1029128" cy="20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zh-CN" altLang="en-US" sz="1335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</a:t>
              </a:r>
              <a:endParaRPr lang="zh-CN" altLang="en-US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11" name="Line 54"/>
            <p:cNvSpPr>
              <a:spLocks noChangeShapeType="1"/>
            </p:cNvSpPr>
            <p:nvPr/>
          </p:nvSpPr>
          <p:spPr bwMode="auto">
            <a:xfrm flipH="1">
              <a:off x="4102100" y="4924887"/>
              <a:ext cx="5477933" cy="0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5"/>
            <p:cNvSpPr/>
            <p:nvPr/>
          </p:nvSpPr>
          <p:spPr bwMode="auto">
            <a:xfrm>
              <a:off x="7848600" y="4626346"/>
              <a:ext cx="237067" cy="237140"/>
            </a:xfrm>
            <a:custGeom>
              <a:avLst/>
              <a:gdLst>
                <a:gd name="T0" fmla="*/ 0 w 112"/>
                <a:gd name="T1" fmla="*/ 177800 h 112"/>
                <a:gd name="T2" fmla="*/ 0 w 112"/>
                <a:gd name="T3" fmla="*/ 0 h 112"/>
                <a:gd name="T4" fmla="*/ 177800 w 112"/>
                <a:gd name="T5" fmla="*/ 0 h 112"/>
                <a:gd name="T6" fmla="*/ 0 w 112"/>
                <a:gd name="T7" fmla="*/ 177800 h 1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112">
                  <a:moveTo>
                    <a:pt x="0" y="112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56"/>
            <p:cNvSpPr>
              <a:spLocks noChangeArrowheads="1"/>
            </p:cNvSpPr>
            <p:nvPr/>
          </p:nvSpPr>
          <p:spPr bwMode="auto">
            <a:xfrm>
              <a:off x="8174567" y="4624227"/>
              <a:ext cx="1029128" cy="20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zh-CN" altLang="en-US" sz="1335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</a:t>
              </a:r>
              <a:endParaRPr lang="zh-CN" altLang="en-US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14" name="Freeform 57"/>
            <p:cNvSpPr>
              <a:spLocks noEditPoints="1"/>
            </p:cNvSpPr>
            <p:nvPr/>
          </p:nvSpPr>
          <p:spPr bwMode="auto">
            <a:xfrm>
              <a:off x="9723969" y="4613642"/>
              <a:ext cx="368300" cy="311245"/>
            </a:xfrm>
            <a:custGeom>
              <a:avLst/>
              <a:gdLst>
                <a:gd name="T0" fmla="*/ 19730 w 84"/>
                <a:gd name="T1" fmla="*/ 0 h 71"/>
                <a:gd name="T2" fmla="*/ 121671 w 84"/>
                <a:gd name="T3" fmla="*/ 0 h 71"/>
                <a:gd name="T4" fmla="*/ 144689 w 84"/>
                <a:gd name="T5" fmla="*/ 23008 h 71"/>
                <a:gd name="T6" fmla="*/ 207169 w 84"/>
                <a:gd name="T7" fmla="*/ 23008 h 71"/>
                <a:gd name="T8" fmla="*/ 226899 w 84"/>
                <a:gd name="T9" fmla="*/ 39441 h 71"/>
                <a:gd name="T10" fmla="*/ 49326 w 84"/>
                <a:gd name="T11" fmla="*/ 39441 h 71"/>
                <a:gd name="T12" fmla="*/ 16442 w 84"/>
                <a:gd name="T13" fmla="*/ 69023 h 71"/>
                <a:gd name="T14" fmla="*/ 0 w 84"/>
                <a:gd name="T15" fmla="*/ 170913 h 71"/>
                <a:gd name="T16" fmla="*/ 0 w 84"/>
                <a:gd name="T17" fmla="*/ 23008 h 71"/>
                <a:gd name="T18" fmla="*/ 19730 w 84"/>
                <a:gd name="T19" fmla="*/ 0 h 71"/>
                <a:gd name="T20" fmla="*/ 69056 w 84"/>
                <a:gd name="T21" fmla="*/ 65736 h 71"/>
                <a:gd name="T22" fmla="*/ 32884 w 84"/>
                <a:gd name="T23" fmla="*/ 92030 h 71"/>
                <a:gd name="T24" fmla="*/ 13154 w 84"/>
                <a:gd name="T25" fmla="*/ 233362 h 71"/>
                <a:gd name="T26" fmla="*/ 253206 w 84"/>
                <a:gd name="T27" fmla="*/ 233362 h 71"/>
                <a:gd name="T28" fmla="*/ 272937 w 84"/>
                <a:gd name="T29" fmla="*/ 92030 h 71"/>
                <a:gd name="T30" fmla="*/ 249918 w 84"/>
                <a:gd name="T31" fmla="*/ 65736 h 71"/>
                <a:gd name="T32" fmla="*/ 69056 w 84"/>
                <a:gd name="T33" fmla="*/ 65736 h 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71">
                  <a:moveTo>
                    <a:pt x="6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3" y="3"/>
                    <a:pt x="44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6" y="7"/>
                    <a:pt x="68" y="9"/>
                    <a:pt x="69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0" y="12"/>
                    <a:pt x="6" y="16"/>
                    <a:pt x="5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  <a:moveTo>
                    <a:pt x="21" y="20"/>
                  </a:moveTo>
                  <a:cubicBezTo>
                    <a:pt x="16" y="20"/>
                    <a:pt x="11" y="24"/>
                    <a:pt x="10" y="28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4"/>
                    <a:pt x="81" y="20"/>
                    <a:pt x="76" y="20"/>
                  </a:cubicBezTo>
                  <a:lnTo>
                    <a:pt x="21" y="2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8"/>
            <p:cNvSpPr>
              <a:spLocks noEditPoints="1"/>
            </p:cNvSpPr>
            <p:nvPr/>
          </p:nvSpPr>
          <p:spPr bwMode="auto">
            <a:xfrm>
              <a:off x="9719734" y="3758244"/>
              <a:ext cx="372533" cy="395939"/>
            </a:xfrm>
            <a:custGeom>
              <a:avLst/>
              <a:gdLst>
                <a:gd name="T0" fmla="*/ 0 w 85"/>
                <a:gd name="T1" fmla="*/ 23089 h 90"/>
                <a:gd name="T2" fmla="*/ 26296 w 85"/>
                <a:gd name="T3" fmla="*/ 23089 h 90"/>
                <a:gd name="T4" fmla="*/ 26296 w 85"/>
                <a:gd name="T5" fmla="*/ 270474 h 90"/>
                <a:gd name="T6" fmla="*/ 279400 w 85"/>
                <a:gd name="T7" fmla="*/ 270474 h 90"/>
                <a:gd name="T8" fmla="*/ 279400 w 85"/>
                <a:gd name="T9" fmla="*/ 296862 h 90"/>
                <a:gd name="T10" fmla="*/ 26296 w 85"/>
                <a:gd name="T11" fmla="*/ 296862 h 90"/>
                <a:gd name="T12" fmla="*/ 0 w 85"/>
                <a:gd name="T13" fmla="*/ 296862 h 90"/>
                <a:gd name="T14" fmla="*/ 0 w 85"/>
                <a:gd name="T15" fmla="*/ 270474 h 90"/>
                <a:gd name="T16" fmla="*/ 0 w 85"/>
                <a:gd name="T17" fmla="*/ 23089 h 90"/>
                <a:gd name="T18" fmla="*/ 39445 w 85"/>
                <a:gd name="T19" fmla="*/ 131939 h 90"/>
                <a:gd name="T20" fmla="*/ 52593 w 85"/>
                <a:gd name="T21" fmla="*/ 158326 h 90"/>
                <a:gd name="T22" fmla="*/ 55880 w 85"/>
                <a:gd name="T23" fmla="*/ 155028 h 90"/>
                <a:gd name="T24" fmla="*/ 55880 w 85"/>
                <a:gd name="T25" fmla="*/ 155028 h 90"/>
                <a:gd name="T26" fmla="*/ 108473 w 85"/>
                <a:gd name="T27" fmla="*/ 145133 h 90"/>
                <a:gd name="T28" fmla="*/ 213659 w 85"/>
                <a:gd name="T29" fmla="*/ 59372 h 90"/>
                <a:gd name="T30" fmla="*/ 233381 w 85"/>
                <a:gd name="T31" fmla="*/ 62671 h 90"/>
                <a:gd name="T32" fmla="*/ 226807 w 85"/>
                <a:gd name="T33" fmla="*/ 32985 h 90"/>
                <a:gd name="T34" fmla="*/ 216946 w 85"/>
                <a:gd name="T35" fmla="*/ 0 h 90"/>
                <a:gd name="T36" fmla="*/ 193936 w 85"/>
                <a:gd name="T37" fmla="*/ 23089 h 90"/>
                <a:gd name="T38" fmla="*/ 170927 w 85"/>
                <a:gd name="T39" fmla="*/ 46179 h 90"/>
                <a:gd name="T40" fmla="*/ 187362 w 85"/>
                <a:gd name="T41" fmla="*/ 49477 h 90"/>
                <a:gd name="T42" fmla="*/ 108473 w 85"/>
                <a:gd name="T43" fmla="*/ 118745 h 90"/>
                <a:gd name="T44" fmla="*/ 42732 w 85"/>
                <a:gd name="T45" fmla="*/ 128640 h 90"/>
                <a:gd name="T46" fmla="*/ 39445 w 85"/>
                <a:gd name="T47" fmla="*/ 131939 h 90"/>
                <a:gd name="T48" fmla="*/ 39445 w 85"/>
                <a:gd name="T49" fmla="*/ 131939 h 90"/>
                <a:gd name="T50" fmla="*/ 200511 w 85"/>
                <a:gd name="T51" fmla="*/ 260579 h 90"/>
                <a:gd name="T52" fmla="*/ 246529 w 85"/>
                <a:gd name="T53" fmla="*/ 260579 h 90"/>
                <a:gd name="T54" fmla="*/ 246529 w 85"/>
                <a:gd name="T55" fmla="*/ 89059 h 90"/>
                <a:gd name="T56" fmla="*/ 200511 w 85"/>
                <a:gd name="T57" fmla="*/ 141834 h 90"/>
                <a:gd name="T58" fmla="*/ 200511 w 85"/>
                <a:gd name="T59" fmla="*/ 260579 h 90"/>
                <a:gd name="T60" fmla="*/ 128195 w 85"/>
                <a:gd name="T61" fmla="*/ 260579 h 90"/>
                <a:gd name="T62" fmla="*/ 177501 w 85"/>
                <a:gd name="T63" fmla="*/ 260579 h 90"/>
                <a:gd name="T64" fmla="*/ 177501 w 85"/>
                <a:gd name="T65" fmla="*/ 197908 h 90"/>
                <a:gd name="T66" fmla="*/ 128195 w 85"/>
                <a:gd name="T67" fmla="*/ 197908 h 90"/>
                <a:gd name="T68" fmla="*/ 128195 w 85"/>
                <a:gd name="T69" fmla="*/ 260579 h 90"/>
                <a:gd name="T70" fmla="*/ 62454 w 85"/>
                <a:gd name="T71" fmla="*/ 260579 h 90"/>
                <a:gd name="T72" fmla="*/ 108473 w 85"/>
                <a:gd name="T73" fmla="*/ 260579 h 90"/>
                <a:gd name="T74" fmla="*/ 108473 w 85"/>
                <a:gd name="T75" fmla="*/ 171520 h 90"/>
                <a:gd name="T76" fmla="*/ 62454 w 85"/>
                <a:gd name="T77" fmla="*/ 171520 h 90"/>
                <a:gd name="T78" fmla="*/ 62454 w 85"/>
                <a:gd name="T79" fmla="*/ 260579 h 9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85" h="90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12" y="40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44"/>
                    <a:pt x="28" y="44"/>
                    <a:pt x="33" y="44"/>
                  </a:cubicBezTo>
                  <a:cubicBezTo>
                    <a:pt x="46" y="44"/>
                    <a:pt x="57" y="45"/>
                    <a:pt x="65" y="1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1" y="36"/>
                    <a:pt x="42" y="36"/>
                    <a:pt x="33" y="36"/>
                  </a:cubicBezTo>
                  <a:cubicBezTo>
                    <a:pt x="27" y="36"/>
                    <a:pt x="20" y="36"/>
                    <a:pt x="13" y="39"/>
                  </a:cubicBezTo>
                  <a:cubicBezTo>
                    <a:pt x="13" y="39"/>
                    <a:pt x="13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61" y="79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79"/>
                    <a:pt x="61" y="79"/>
                    <a:pt x="61" y="79"/>
                  </a:cubicBezTo>
                  <a:close/>
                  <a:moveTo>
                    <a:pt x="39" y="79"/>
                  </a:moveTo>
                  <a:cubicBezTo>
                    <a:pt x="54" y="79"/>
                    <a:pt x="54" y="79"/>
                    <a:pt x="54" y="7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79"/>
                    <a:pt x="39" y="79"/>
                    <a:pt x="39" y="79"/>
                  </a:cubicBezTo>
                  <a:close/>
                  <a:moveTo>
                    <a:pt x="19" y="79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9" y="52"/>
                    <a:pt x="19" y="52"/>
                    <a:pt x="19" y="52"/>
                  </a:cubicBezTo>
                  <a:lnTo>
                    <a:pt x="19" y="79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9"/>
            <p:cNvSpPr>
              <a:spLocks noEditPoints="1"/>
            </p:cNvSpPr>
            <p:nvPr/>
          </p:nvSpPr>
          <p:spPr bwMode="auto">
            <a:xfrm>
              <a:off x="9690102" y="3012947"/>
              <a:ext cx="438151" cy="372648"/>
            </a:xfrm>
            <a:custGeom>
              <a:avLst/>
              <a:gdLst>
                <a:gd name="T0" fmla="*/ 13145 w 100"/>
                <a:gd name="T1" fmla="*/ 0 h 85"/>
                <a:gd name="T2" fmla="*/ 312182 w 100"/>
                <a:gd name="T3" fmla="*/ 0 h 85"/>
                <a:gd name="T4" fmla="*/ 328613 w 100"/>
                <a:gd name="T5" fmla="*/ 0 h 85"/>
                <a:gd name="T6" fmla="*/ 328613 w 100"/>
                <a:gd name="T7" fmla="*/ 16435 h 85"/>
                <a:gd name="T8" fmla="*/ 328613 w 100"/>
                <a:gd name="T9" fmla="*/ 184075 h 85"/>
                <a:gd name="T10" fmla="*/ 328613 w 100"/>
                <a:gd name="T11" fmla="*/ 200511 h 85"/>
                <a:gd name="T12" fmla="*/ 312182 w 100"/>
                <a:gd name="T13" fmla="*/ 200511 h 85"/>
                <a:gd name="T14" fmla="*/ 223457 w 100"/>
                <a:gd name="T15" fmla="*/ 200511 h 85"/>
                <a:gd name="T16" fmla="*/ 223457 w 100"/>
                <a:gd name="T17" fmla="*/ 256391 h 85"/>
                <a:gd name="T18" fmla="*/ 259604 w 100"/>
                <a:gd name="T19" fmla="*/ 256391 h 85"/>
                <a:gd name="T20" fmla="*/ 259604 w 100"/>
                <a:gd name="T21" fmla="*/ 279400 h 85"/>
                <a:gd name="T22" fmla="*/ 82153 w 100"/>
                <a:gd name="T23" fmla="*/ 279400 h 85"/>
                <a:gd name="T24" fmla="*/ 82153 w 100"/>
                <a:gd name="T25" fmla="*/ 256391 h 85"/>
                <a:gd name="T26" fmla="*/ 111728 w 100"/>
                <a:gd name="T27" fmla="*/ 256391 h 85"/>
                <a:gd name="T28" fmla="*/ 111728 w 100"/>
                <a:gd name="T29" fmla="*/ 200511 h 85"/>
                <a:gd name="T30" fmla="*/ 13145 w 100"/>
                <a:gd name="T31" fmla="*/ 200511 h 85"/>
                <a:gd name="T32" fmla="*/ 0 w 100"/>
                <a:gd name="T33" fmla="*/ 200511 h 85"/>
                <a:gd name="T34" fmla="*/ 0 w 100"/>
                <a:gd name="T35" fmla="*/ 184075 h 85"/>
                <a:gd name="T36" fmla="*/ 0 w 100"/>
                <a:gd name="T37" fmla="*/ 16435 h 85"/>
                <a:gd name="T38" fmla="*/ 0 w 100"/>
                <a:gd name="T39" fmla="*/ 0 h 85"/>
                <a:gd name="T40" fmla="*/ 13145 w 100"/>
                <a:gd name="T41" fmla="*/ 0 h 85"/>
                <a:gd name="T42" fmla="*/ 98584 w 100"/>
                <a:gd name="T43" fmla="*/ 78889 h 85"/>
                <a:gd name="T44" fmla="*/ 111728 w 100"/>
                <a:gd name="T45" fmla="*/ 92038 h 85"/>
                <a:gd name="T46" fmla="*/ 115015 w 100"/>
                <a:gd name="T47" fmla="*/ 88751 h 85"/>
                <a:gd name="T48" fmla="*/ 167593 w 100"/>
                <a:gd name="T49" fmla="*/ 65741 h 85"/>
                <a:gd name="T50" fmla="*/ 220171 w 100"/>
                <a:gd name="T51" fmla="*/ 88751 h 85"/>
                <a:gd name="T52" fmla="*/ 223457 w 100"/>
                <a:gd name="T53" fmla="*/ 92038 h 85"/>
                <a:gd name="T54" fmla="*/ 233315 w 100"/>
                <a:gd name="T55" fmla="*/ 78889 h 85"/>
                <a:gd name="T56" fmla="*/ 230029 w 100"/>
                <a:gd name="T57" fmla="*/ 75602 h 85"/>
                <a:gd name="T58" fmla="*/ 167593 w 100"/>
                <a:gd name="T59" fmla="*/ 46019 h 85"/>
                <a:gd name="T60" fmla="*/ 101870 w 100"/>
                <a:gd name="T61" fmla="*/ 75602 h 85"/>
                <a:gd name="T62" fmla="*/ 98584 w 100"/>
                <a:gd name="T63" fmla="*/ 78889 h 85"/>
                <a:gd name="T64" fmla="*/ 121587 w 100"/>
                <a:gd name="T65" fmla="*/ 105186 h 85"/>
                <a:gd name="T66" fmla="*/ 134731 w 100"/>
                <a:gd name="T67" fmla="*/ 118334 h 85"/>
                <a:gd name="T68" fmla="*/ 134731 w 100"/>
                <a:gd name="T69" fmla="*/ 118334 h 85"/>
                <a:gd name="T70" fmla="*/ 167593 w 100"/>
                <a:gd name="T71" fmla="*/ 101899 h 85"/>
                <a:gd name="T72" fmla="*/ 197168 w 100"/>
                <a:gd name="T73" fmla="*/ 118334 h 85"/>
                <a:gd name="T74" fmla="*/ 200454 w 100"/>
                <a:gd name="T75" fmla="*/ 118334 h 85"/>
                <a:gd name="T76" fmla="*/ 210312 w 100"/>
                <a:gd name="T77" fmla="*/ 105186 h 85"/>
                <a:gd name="T78" fmla="*/ 210312 w 100"/>
                <a:gd name="T79" fmla="*/ 105186 h 85"/>
                <a:gd name="T80" fmla="*/ 167593 w 100"/>
                <a:gd name="T81" fmla="*/ 85464 h 85"/>
                <a:gd name="T82" fmla="*/ 124873 w 100"/>
                <a:gd name="T83" fmla="*/ 105186 h 85"/>
                <a:gd name="T84" fmla="*/ 121587 w 100"/>
                <a:gd name="T85" fmla="*/ 105186 h 85"/>
                <a:gd name="T86" fmla="*/ 167593 w 100"/>
                <a:gd name="T87" fmla="*/ 121621 h 85"/>
                <a:gd name="T88" fmla="*/ 154448 w 100"/>
                <a:gd name="T89" fmla="*/ 134769 h 85"/>
                <a:gd name="T90" fmla="*/ 167593 w 100"/>
                <a:gd name="T91" fmla="*/ 147918 h 85"/>
                <a:gd name="T92" fmla="*/ 180737 w 100"/>
                <a:gd name="T93" fmla="*/ 134769 h 85"/>
                <a:gd name="T94" fmla="*/ 167593 w 100"/>
                <a:gd name="T95" fmla="*/ 121621 h 85"/>
                <a:gd name="T96" fmla="*/ 299038 w 100"/>
                <a:gd name="T97" fmla="*/ 29584 h 85"/>
                <a:gd name="T98" fmla="*/ 26289 w 100"/>
                <a:gd name="T99" fmla="*/ 29584 h 85"/>
                <a:gd name="T100" fmla="*/ 26289 w 100"/>
                <a:gd name="T101" fmla="*/ 170927 h 85"/>
                <a:gd name="T102" fmla="*/ 299038 w 100"/>
                <a:gd name="T103" fmla="*/ 170927 h 85"/>
                <a:gd name="T104" fmla="*/ 299038 w 100"/>
                <a:gd name="T105" fmla="*/ 29584 h 8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00" h="85">
                  <a:moveTo>
                    <a:pt x="4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30" y="24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5" y="27"/>
                  </a:cubicBezTo>
                  <a:cubicBezTo>
                    <a:pt x="39" y="22"/>
                    <a:pt x="45" y="20"/>
                    <a:pt x="51" y="20"/>
                  </a:cubicBezTo>
                  <a:cubicBezTo>
                    <a:pt x="57" y="20"/>
                    <a:pt x="63" y="22"/>
                    <a:pt x="67" y="27"/>
                  </a:cubicBezTo>
                  <a:cubicBezTo>
                    <a:pt x="67" y="27"/>
                    <a:pt x="68" y="28"/>
                    <a:pt x="68" y="28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0" y="23"/>
                  </a:cubicBezTo>
                  <a:cubicBezTo>
                    <a:pt x="65" y="17"/>
                    <a:pt x="58" y="14"/>
                    <a:pt x="51" y="14"/>
                  </a:cubicBezTo>
                  <a:cubicBezTo>
                    <a:pt x="44" y="14"/>
                    <a:pt x="37" y="17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lose/>
                  <a:moveTo>
                    <a:pt x="37" y="32"/>
                  </a:move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3"/>
                    <a:pt x="47" y="31"/>
                    <a:pt x="51" y="31"/>
                  </a:cubicBezTo>
                  <a:cubicBezTo>
                    <a:pt x="54" y="31"/>
                    <a:pt x="58" y="33"/>
                    <a:pt x="60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0" y="28"/>
                    <a:pt x="56" y="26"/>
                    <a:pt x="51" y="26"/>
                  </a:cubicBezTo>
                  <a:cubicBezTo>
                    <a:pt x="46" y="26"/>
                    <a:pt x="41" y="28"/>
                    <a:pt x="38" y="32"/>
                  </a:cubicBezTo>
                  <a:cubicBezTo>
                    <a:pt x="38" y="32"/>
                    <a:pt x="37" y="32"/>
                    <a:pt x="37" y="32"/>
                  </a:cubicBezTo>
                  <a:close/>
                  <a:moveTo>
                    <a:pt x="51" y="37"/>
                  </a:moveTo>
                  <a:cubicBezTo>
                    <a:pt x="49" y="37"/>
                    <a:pt x="47" y="39"/>
                    <a:pt x="47" y="41"/>
                  </a:cubicBezTo>
                  <a:cubicBezTo>
                    <a:pt x="47" y="43"/>
                    <a:pt x="49" y="45"/>
                    <a:pt x="51" y="45"/>
                  </a:cubicBezTo>
                  <a:cubicBezTo>
                    <a:pt x="54" y="45"/>
                    <a:pt x="55" y="43"/>
                    <a:pt x="55" y="41"/>
                  </a:cubicBezTo>
                  <a:cubicBezTo>
                    <a:pt x="55" y="39"/>
                    <a:pt x="54" y="37"/>
                    <a:pt x="51" y="37"/>
                  </a:cubicBezTo>
                  <a:close/>
                  <a:moveTo>
                    <a:pt x="91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1" y="52"/>
                    <a:pt x="91" y="52"/>
                    <a:pt x="91" y="52"/>
                  </a:cubicBezTo>
                  <a:lnTo>
                    <a:pt x="91" y="9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60"/>
            <p:cNvSpPr>
              <a:spLocks noEditPoints="1"/>
            </p:cNvSpPr>
            <p:nvPr/>
          </p:nvSpPr>
          <p:spPr bwMode="auto">
            <a:xfrm>
              <a:off x="9719734" y="2153315"/>
              <a:ext cx="383117" cy="448872"/>
            </a:xfrm>
            <a:custGeom>
              <a:avLst/>
              <a:gdLst>
                <a:gd name="T0" fmla="*/ 188256 w 87"/>
                <a:gd name="T1" fmla="*/ 49493 h 102"/>
                <a:gd name="T2" fmla="*/ 214678 w 87"/>
                <a:gd name="T3" fmla="*/ 102285 h 102"/>
                <a:gd name="T4" fmla="*/ 204770 w 87"/>
                <a:gd name="T5" fmla="*/ 128681 h 102"/>
                <a:gd name="T6" fmla="*/ 198164 w 87"/>
                <a:gd name="T7" fmla="*/ 131980 h 102"/>
                <a:gd name="T8" fmla="*/ 165137 w 87"/>
                <a:gd name="T9" fmla="*/ 184773 h 102"/>
                <a:gd name="T10" fmla="*/ 112293 w 87"/>
                <a:gd name="T11" fmla="*/ 184773 h 102"/>
                <a:gd name="T12" fmla="*/ 82568 w 87"/>
                <a:gd name="T13" fmla="*/ 131980 h 102"/>
                <a:gd name="T14" fmla="*/ 75963 w 87"/>
                <a:gd name="T15" fmla="*/ 128681 h 102"/>
                <a:gd name="T16" fmla="*/ 66055 w 87"/>
                <a:gd name="T17" fmla="*/ 102285 h 102"/>
                <a:gd name="T18" fmla="*/ 92477 w 87"/>
                <a:gd name="T19" fmla="*/ 52792 h 102"/>
                <a:gd name="T20" fmla="*/ 62752 w 87"/>
                <a:gd name="T21" fmla="*/ 217768 h 102"/>
                <a:gd name="T22" fmla="*/ 49541 w 87"/>
                <a:gd name="T23" fmla="*/ 234265 h 102"/>
                <a:gd name="T24" fmla="*/ 62752 w 87"/>
                <a:gd name="T25" fmla="*/ 260661 h 102"/>
                <a:gd name="T26" fmla="*/ 66055 w 87"/>
                <a:gd name="T27" fmla="*/ 260661 h 102"/>
                <a:gd name="T28" fmla="*/ 69357 w 87"/>
                <a:gd name="T29" fmla="*/ 267260 h 102"/>
                <a:gd name="T30" fmla="*/ 69357 w 87"/>
                <a:gd name="T31" fmla="*/ 270560 h 102"/>
                <a:gd name="T32" fmla="*/ 75963 w 87"/>
                <a:gd name="T33" fmla="*/ 270560 h 102"/>
                <a:gd name="T34" fmla="*/ 89174 w 87"/>
                <a:gd name="T35" fmla="*/ 254062 h 102"/>
                <a:gd name="T36" fmla="*/ 66055 w 87"/>
                <a:gd name="T37" fmla="*/ 254062 h 102"/>
                <a:gd name="T38" fmla="*/ 69357 w 87"/>
                <a:gd name="T39" fmla="*/ 217768 h 102"/>
                <a:gd name="T40" fmla="*/ 145320 w 87"/>
                <a:gd name="T41" fmla="*/ 316753 h 102"/>
                <a:gd name="T42" fmla="*/ 211375 w 87"/>
                <a:gd name="T43" fmla="*/ 217768 h 102"/>
                <a:gd name="T44" fmla="*/ 211375 w 87"/>
                <a:gd name="T45" fmla="*/ 254062 h 102"/>
                <a:gd name="T46" fmla="*/ 191559 w 87"/>
                <a:gd name="T47" fmla="*/ 254062 h 102"/>
                <a:gd name="T48" fmla="*/ 204770 w 87"/>
                <a:gd name="T49" fmla="*/ 270560 h 102"/>
                <a:gd name="T50" fmla="*/ 211375 w 87"/>
                <a:gd name="T51" fmla="*/ 270560 h 102"/>
                <a:gd name="T52" fmla="*/ 211375 w 87"/>
                <a:gd name="T53" fmla="*/ 267260 h 102"/>
                <a:gd name="T54" fmla="*/ 214678 w 87"/>
                <a:gd name="T55" fmla="*/ 260661 h 102"/>
                <a:gd name="T56" fmla="*/ 217981 w 87"/>
                <a:gd name="T57" fmla="*/ 260661 h 102"/>
                <a:gd name="T58" fmla="*/ 227889 w 87"/>
                <a:gd name="T59" fmla="*/ 234265 h 102"/>
                <a:gd name="T60" fmla="*/ 217981 w 87"/>
                <a:gd name="T61" fmla="*/ 217768 h 102"/>
                <a:gd name="T62" fmla="*/ 284035 w 87"/>
                <a:gd name="T63" fmla="*/ 336550 h 102"/>
                <a:gd name="T64" fmla="*/ 39633 w 87"/>
                <a:gd name="T65" fmla="*/ 217768 h 102"/>
                <a:gd name="T66" fmla="*/ 224586 w 87"/>
                <a:gd name="T67" fmla="*/ 92386 h 102"/>
                <a:gd name="T68" fmla="*/ 158531 w 87"/>
                <a:gd name="T69" fmla="*/ 3300 h 102"/>
                <a:gd name="T70" fmla="*/ 59449 w 87"/>
                <a:gd name="T71" fmla="*/ 92386 h 102"/>
                <a:gd name="T72" fmla="*/ 52844 w 87"/>
                <a:gd name="T73" fmla="*/ 95686 h 102"/>
                <a:gd name="T74" fmla="*/ 56147 w 87"/>
                <a:gd name="T75" fmla="*/ 125381 h 102"/>
                <a:gd name="T76" fmla="*/ 79266 w 87"/>
                <a:gd name="T77" fmla="*/ 171575 h 102"/>
                <a:gd name="T78" fmla="*/ 138715 w 87"/>
                <a:gd name="T79" fmla="*/ 201270 h 102"/>
                <a:gd name="T80" fmla="*/ 198164 w 87"/>
                <a:gd name="T81" fmla="*/ 174874 h 102"/>
                <a:gd name="T82" fmla="*/ 224586 w 87"/>
                <a:gd name="T83" fmla="*/ 125381 h 102"/>
                <a:gd name="T84" fmla="*/ 227889 w 87"/>
                <a:gd name="T85" fmla="*/ 95686 h 102"/>
                <a:gd name="T86" fmla="*/ 224586 w 87"/>
                <a:gd name="T87" fmla="*/ 92386 h 1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7" h="102">
                  <a:moveTo>
                    <a:pt x="28" y="16"/>
                  </a:moveTo>
                  <a:cubicBezTo>
                    <a:pt x="28" y="14"/>
                    <a:pt x="57" y="15"/>
                    <a:pt x="57" y="1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3" y="31"/>
                    <a:pt x="65" y="31"/>
                  </a:cubicBezTo>
                  <a:cubicBezTo>
                    <a:pt x="65" y="34"/>
                    <a:pt x="64" y="35"/>
                    <a:pt x="64" y="37"/>
                  </a:cubicBezTo>
                  <a:cubicBezTo>
                    <a:pt x="63" y="38"/>
                    <a:pt x="63" y="39"/>
                    <a:pt x="62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4"/>
                    <a:pt x="58" y="48"/>
                    <a:pt x="57" y="51"/>
                  </a:cubicBezTo>
                  <a:cubicBezTo>
                    <a:pt x="55" y="53"/>
                    <a:pt x="53" y="55"/>
                    <a:pt x="50" y="56"/>
                  </a:cubicBezTo>
                  <a:cubicBezTo>
                    <a:pt x="49" y="57"/>
                    <a:pt x="45" y="57"/>
                    <a:pt x="42" y="57"/>
                  </a:cubicBezTo>
                  <a:cubicBezTo>
                    <a:pt x="38" y="57"/>
                    <a:pt x="35" y="56"/>
                    <a:pt x="34" y="56"/>
                  </a:cubicBezTo>
                  <a:cubicBezTo>
                    <a:pt x="31" y="55"/>
                    <a:pt x="29" y="53"/>
                    <a:pt x="28" y="50"/>
                  </a:cubicBezTo>
                  <a:cubicBezTo>
                    <a:pt x="27" y="47"/>
                    <a:pt x="25" y="44"/>
                    <a:pt x="25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9"/>
                    <a:pt x="21" y="38"/>
                    <a:pt x="21" y="37"/>
                  </a:cubicBezTo>
                  <a:cubicBezTo>
                    <a:pt x="20" y="35"/>
                    <a:pt x="20" y="34"/>
                    <a:pt x="20" y="31"/>
                  </a:cubicBezTo>
                  <a:cubicBezTo>
                    <a:pt x="22" y="31"/>
                    <a:pt x="23" y="31"/>
                    <a:pt x="25" y="32"/>
                  </a:cubicBezTo>
                  <a:cubicBezTo>
                    <a:pt x="25" y="27"/>
                    <a:pt x="26" y="19"/>
                    <a:pt x="28" y="16"/>
                  </a:cubicBezTo>
                  <a:close/>
                  <a:moveTo>
                    <a:pt x="12" y="66"/>
                  </a:moveTo>
                  <a:cubicBezTo>
                    <a:pt x="19" y="66"/>
                    <a:pt x="19" y="66"/>
                    <a:pt x="19" y="6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2" y="73"/>
                    <a:pt x="87" y="91"/>
                    <a:pt x="86" y="102"/>
                  </a:cubicBezTo>
                  <a:cubicBezTo>
                    <a:pt x="57" y="102"/>
                    <a:pt x="28" y="102"/>
                    <a:pt x="0" y="102"/>
                  </a:cubicBezTo>
                  <a:cubicBezTo>
                    <a:pt x="0" y="92"/>
                    <a:pt x="2" y="75"/>
                    <a:pt x="12" y="66"/>
                  </a:cubicBezTo>
                  <a:close/>
                  <a:moveTo>
                    <a:pt x="68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6" y="10"/>
                    <a:pt x="65" y="8"/>
                  </a:cubicBezTo>
                  <a:cubicBezTo>
                    <a:pt x="64" y="5"/>
                    <a:pt x="55" y="1"/>
                    <a:pt x="48" y="1"/>
                  </a:cubicBezTo>
                  <a:cubicBezTo>
                    <a:pt x="42" y="0"/>
                    <a:pt x="26" y="1"/>
                    <a:pt x="21" y="5"/>
                  </a:cubicBezTo>
                  <a:cubicBezTo>
                    <a:pt x="18" y="8"/>
                    <a:pt x="18" y="23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6"/>
                    <a:pt x="17" y="38"/>
                  </a:cubicBezTo>
                  <a:cubicBezTo>
                    <a:pt x="18" y="40"/>
                    <a:pt x="19" y="42"/>
                    <a:pt x="21" y="43"/>
                  </a:cubicBezTo>
                  <a:cubicBezTo>
                    <a:pt x="22" y="46"/>
                    <a:pt x="23" y="49"/>
                    <a:pt x="24" y="52"/>
                  </a:cubicBezTo>
                  <a:cubicBezTo>
                    <a:pt x="26" y="56"/>
                    <a:pt x="29" y="58"/>
                    <a:pt x="32" y="60"/>
                  </a:cubicBezTo>
                  <a:cubicBezTo>
                    <a:pt x="34" y="61"/>
                    <a:pt x="38" y="61"/>
                    <a:pt x="42" y="61"/>
                  </a:cubicBezTo>
                  <a:cubicBezTo>
                    <a:pt x="46" y="61"/>
                    <a:pt x="50" y="61"/>
                    <a:pt x="52" y="60"/>
                  </a:cubicBezTo>
                  <a:cubicBezTo>
                    <a:pt x="56" y="59"/>
                    <a:pt x="58" y="56"/>
                    <a:pt x="60" y="53"/>
                  </a:cubicBezTo>
                  <a:cubicBezTo>
                    <a:pt x="62" y="50"/>
                    <a:pt x="63" y="46"/>
                    <a:pt x="64" y="43"/>
                  </a:cubicBezTo>
                  <a:cubicBezTo>
                    <a:pt x="66" y="42"/>
                    <a:pt x="67" y="40"/>
                    <a:pt x="68" y="38"/>
                  </a:cubicBezTo>
                  <a:cubicBezTo>
                    <a:pt x="69" y="36"/>
                    <a:pt x="69" y="33"/>
                    <a:pt x="69" y="30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61"/>
            <p:cNvSpPr/>
            <p:nvPr/>
          </p:nvSpPr>
          <p:spPr bwMode="auto">
            <a:xfrm>
              <a:off x="1634067" y="2276120"/>
              <a:ext cx="2415117" cy="2415861"/>
            </a:xfrm>
            <a:custGeom>
              <a:avLst/>
              <a:gdLst>
                <a:gd name="T0" fmla="*/ 908050 w 1141"/>
                <a:gd name="T1" fmla="*/ 1811337 h 1141"/>
                <a:gd name="T2" fmla="*/ 0 w 1141"/>
                <a:gd name="T3" fmla="*/ 904875 h 1141"/>
                <a:gd name="T4" fmla="*/ 908050 w 1141"/>
                <a:gd name="T5" fmla="*/ 0 h 1141"/>
                <a:gd name="T6" fmla="*/ 1811338 w 1141"/>
                <a:gd name="T7" fmla="*/ 904875 h 1141"/>
                <a:gd name="T8" fmla="*/ 908050 w 1141"/>
                <a:gd name="T9" fmla="*/ 1811337 h 1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1" h="1141">
                  <a:moveTo>
                    <a:pt x="572" y="1141"/>
                  </a:moveTo>
                  <a:lnTo>
                    <a:pt x="0" y="570"/>
                  </a:lnTo>
                  <a:lnTo>
                    <a:pt x="572" y="0"/>
                  </a:lnTo>
                  <a:lnTo>
                    <a:pt x="1141" y="570"/>
                  </a:lnTo>
                  <a:lnTo>
                    <a:pt x="572" y="11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62"/>
            <p:cNvSpPr/>
            <p:nvPr/>
          </p:nvSpPr>
          <p:spPr bwMode="auto">
            <a:xfrm>
              <a:off x="3310469" y="3535926"/>
              <a:ext cx="1572684" cy="1573169"/>
            </a:xfrm>
            <a:custGeom>
              <a:avLst/>
              <a:gdLst>
                <a:gd name="T0" fmla="*/ 592138 w 743"/>
                <a:gd name="T1" fmla="*/ 1179513 h 743"/>
                <a:gd name="T2" fmla="*/ 0 w 743"/>
                <a:gd name="T3" fmla="*/ 590550 h 743"/>
                <a:gd name="T4" fmla="*/ 592138 w 743"/>
                <a:gd name="T5" fmla="*/ 0 h 743"/>
                <a:gd name="T6" fmla="*/ 1179513 w 743"/>
                <a:gd name="T7" fmla="*/ 590550 h 743"/>
                <a:gd name="T8" fmla="*/ 592138 w 743"/>
                <a:gd name="T9" fmla="*/ 1179513 h 7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3" h="743">
                  <a:moveTo>
                    <a:pt x="373" y="743"/>
                  </a:moveTo>
                  <a:lnTo>
                    <a:pt x="0" y="372"/>
                  </a:lnTo>
                  <a:lnTo>
                    <a:pt x="373" y="0"/>
                  </a:lnTo>
                  <a:lnTo>
                    <a:pt x="743" y="372"/>
                  </a:lnTo>
                  <a:lnTo>
                    <a:pt x="373" y="743"/>
                  </a:lnTo>
                  <a:close/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3"/>
            <p:cNvSpPr/>
            <p:nvPr/>
          </p:nvSpPr>
          <p:spPr bwMode="auto">
            <a:xfrm>
              <a:off x="3194051" y="1632456"/>
              <a:ext cx="1801283" cy="1806073"/>
            </a:xfrm>
            <a:custGeom>
              <a:avLst/>
              <a:gdLst>
                <a:gd name="T0" fmla="*/ 677862 w 851"/>
                <a:gd name="T1" fmla="*/ 1354137 h 853"/>
                <a:gd name="T2" fmla="*/ 0 w 851"/>
                <a:gd name="T3" fmla="*/ 676275 h 853"/>
                <a:gd name="T4" fmla="*/ 677862 w 851"/>
                <a:gd name="T5" fmla="*/ 0 h 853"/>
                <a:gd name="T6" fmla="*/ 1350962 w 851"/>
                <a:gd name="T7" fmla="*/ 676275 h 853"/>
                <a:gd name="T8" fmla="*/ 677862 w 851"/>
                <a:gd name="T9" fmla="*/ 1354137 h 8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1" h="853">
                  <a:moveTo>
                    <a:pt x="427" y="853"/>
                  </a:moveTo>
                  <a:lnTo>
                    <a:pt x="0" y="426"/>
                  </a:lnTo>
                  <a:lnTo>
                    <a:pt x="427" y="0"/>
                  </a:lnTo>
                  <a:lnTo>
                    <a:pt x="851" y="426"/>
                  </a:lnTo>
                  <a:lnTo>
                    <a:pt x="427" y="853"/>
                  </a:lnTo>
                  <a:close/>
                </a:path>
              </a:pathLst>
            </a:custGeom>
            <a:solidFill>
              <a:srgbClr val="398BEF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64"/>
            <p:cNvSpPr/>
            <p:nvPr/>
          </p:nvSpPr>
          <p:spPr bwMode="auto">
            <a:xfrm>
              <a:off x="4146551" y="2856266"/>
              <a:ext cx="1270000" cy="1266157"/>
            </a:xfrm>
            <a:custGeom>
              <a:avLst/>
              <a:gdLst>
                <a:gd name="T0" fmla="*/ 476250 w 600"/>
                <a:gd name="T1" fmla="*/ 949325 h 598"/>
                <a:gd name="T2" fmla="*/ 0 w 600"/>
                <a:gd name="T3" fmla="*/ 473075 h 598"/>
                <a:gd name="T4" fmla="*/ 476250 w 600"/>
                <a:gd name="T5" fmla="*/ 0 h 598"/>
                <a:gd name="T6" fmla="*/ 952500 w 600"/>
                <a:gd name="T7" fmla="*/ 473075 h 598"/>
                <a:gd name="T8" fmla="*/ 476250 w 600"/>
                <a:gd name="T9" fmla="*/ 949325 h 5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0" h="598">
                  <a:moveTo>
                    <a:pt x="300" y="598"/>
                  </a:moveTo>
                  <a:lnTo>
                    <a:pt x="0" y="298"/>
                  </a:lnTo>
                  <a:lnTo>
                    <a:pt x="300" y="0"/>
                  </a:lnTo>
                  <a:lnTo>
                    <a:pt x="600" y="298"/>
                  </a:lnTo>
                  <a:lnTo>
                    <a:pt x="300" y="59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65"/>
            <p:cNvSpPr>
              <a:spLocks noChangeArrowheads="1"/>
            </p:cNvSpPr>
            <p:nvPr/>
          </p:nvSpPr>
          <p:spPr bwMode="auto">
            <a:xfrm>
              <a:off x="2432051" y="3214093"/>
              <a:ext cx="880049" cy="512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en-US" altLang="zh-CN" sz="3335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23" name="Rectangle 66"/>
            <p:cNvSpPr>
              <a:spLocks noChangeArrowheads="1"/>
            </p:cNvSpPr>
            <p:nvPr/>
          </p:nvSpPr>
          <p:spPr bwMode="auto">
            <a:xfrm>
              <a:off x="3735918" y="2299411"/>
              <a:ext cx="777457" cy="45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en-US" altLang="zh-CN" sz="2935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en-US" altLang="zh-CN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24" name="Rectangle 67"/>
            <p:cNvSpPr>
              <a:spLocks noChangeArrowheads="1"/>
            </p:cNvSpPr>
            <p:nvPr/>
          </p:nvSpPr>
          <p:spPr bwMode="auto">
            <a:xfrm>
              <a:off x="3843869" y="4181708"/>
              <a:ext cx="5289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en-US" altLang="zh-CN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28%</a:t>
              </a:r>
              <a:endParaRPr lang="en-US" altLang="zh-CN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  <p:sp>
          <p:nvSpPr>
            <p:cNvPr id="25" name="Rectangle 68"/>
            <p:cNvSpPr>
              <a:spLocks noChangeArrowheads="1"/>
            </p:cNvSpPr>
            <p:nvPr/>
          </p:nvSpPr>
          <p:spPr bwMode="auto">
            <a:xfrm>
              <a:off x="4548718" y="3360188"/>
              <a:ext cx="5289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765"/>
              <a:r>
                <a:rPr lang="en-US" altLang="zh-CN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en-US" altLang="zh-CN" sz="2400">
                <a:solidFill>
                  <a:prstClr val="black"/>
                </a:solidFill>
                <a:latin typeface="Nexa Light"/>
                <a:ea typeface="宋体" panose="02010600030101010101" pitchFamily="2" charset="-122"/>
              </a:endParaRPr>
            </a:p>
          </p:txBody>
        </p:sp>
      </p:grpSp>
      <p:sp>
        <p:nvSpPr>
          <p:cNvPr id="26" name="Text Box 69"/>
          <p:cNvSpPr txBox="1">
            <a:spLocks noChangeArrowheads="1"/>
          </p:cNvSpPr>
          <p:nvPr/>
        </p:nvSpPr>
        <p:spPr bwMode="auto">
          <a:xfrm>
            <a:off x="1663698" y="5272051"/>
            <a:ext cx="8659286" cy="1211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just" defTabSz="913765" eaLnBrk="1" hangingPunct="1">
              <a:lnSpc>
                <a:spcPct val="120000"/>
              </a:lnSpc>
            </a:pPr>
            <a:r>
              <a:rPr lang="zh-CN" altLang="en-US" sz="1865" dirty="0">
                <a:solidFill>
                  <a:prstClr val="black"/>
                </a:solidFill>
                <a:ea typeface="微软雅黑" panose="020B0503020204020204" pitchFamily="34" charset="-122"/>
              </a:rPr>
              <a:t>单击添加标题</a:t>
            </a:r>
          </a:p>
          <a:p>
            <a:pPr algn="just" defTabSz="913765">
              <a:lnSpc>
                <a:spcPct val="130000"/>
              </a:lnSpc>
            </a:pP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西北大学肇始于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年的陕西大学堂和京师大学堂速成科仕学馆。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年始称西北大学。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1923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年改为国立西北大学。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年西迁来陕的国立北平大学、北平师范大学、北洋工学院和北平研究院等组成国立西安临时大学，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1938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年改为国立西北联合大学，</a:t>
            </a:r>
            <a:r>
              <a:rPr lang="en-US" altLang="zh-CN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1335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年复称国立西北大学。</a:t>
            </a:r>
          </a:p>
        </p:txBody>
      </p:sp>
      <p:sp>
        <p:nvSpPr>
          <p:cNvPr id="28" name="矩形 20"/>
          <p:cNvSpPr>
            <a:spLocks noChangeArrowheads="1"/>
          </p:cNvSpPr>
          <p:nvPr/>
        </p:nvSpPr>
        <p:spPr bwMode="auto">
          <a:xfrm>
            <a:off x="8225367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29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30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3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34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35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36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38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9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0" name="直接连接符 21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294467" y="2096966"/>
            <a:ext cx="416452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4265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265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715719" y="1602975"/>
            <a:ext cx="11432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3735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文本框 18"/>
          <p:cNvSpPr txBox="1"/>
          <p:nvPr/>
        </p:nvSpPr>
        <p:spPr>
          <a:xfrm>
            <a:off x="5388163" y="17869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814894" y="1697970"/>
            <a:ext cx="571992" cy="666787"/>
            <a:chOff x="3554093" y="2047768"/>
            <a:chExt cx="428994" cy="500090"/>
          </a:xfrm>
        </p:grpSpPr>
        <p:sp>
          <p:nvSpPr>
            <p:cNvPr id="7" name="文本框 16"/>
            <p:cNvSpPr txBox="1"/>
            <p:nvPr/>
          </p:nvSpPr>
          <p:spPr>
            <a:xfrm>
              <a:off x="3554093" y="2047768"/>
              <a:ext cx="32004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sz="3735" dirty="0">
                  <a:solidFill>
                    <a:srgbClr val="414455"/>
                  </a:solidFill>
                  <a:latin typeface="Nexa Light"/>
                  <a:ea typeface="微软雅黑" panose="020B0503020204020204" pitchFamily="34" charset="-122"/>
                </a:rPr>
                <a:t>1</a:t>
              </a:r>
              <a:endParaRPr lang="zh-CN" altLang="en-US" sz="3735" dirty="0">
                <a:solidFill>
                  <a:srgbClr val="414455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21"/>
          <p:cNvSpPr txBox="1"/>
          <p:nvPr/>
        </p:nvSpPr>
        <p:spPr>
          <a:xfrm>
            <a:off x="9068915" y="2658945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455143" y="2550566"/>
            <a:ext cx="613772" cy="666787"/>
            <a:chOff x="6110397" y="2057986"/>
            <a:chExt cx="460329" cy="500090"/>
          </a:xfrm>
        </p:grpSpPr>
        <p:sp>
          <p:nvSpPr>
            <p:cNvPr id="11" name="文本框 20"/>
            <p:cNvSpPr txBox="1"/>
            <p:nvPr/>
          </p:nvSpPr>
          <p:spPr>
            <a:xfrm>
              <a:off x="6110397" y="2057986"/>
              <a:ext cx="32004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sz="3735" dirty="0">
                  <a:solidFill>
                    <a:srgbClr val="414455"/>
                  </a:solidFill>
                  <a:latin typeface="Nexa Light"/>
                  <a:ea typeface="微软雅黑" panose="020B0503020204020204" pitchFamily="34" charset="-122"/>
                </a:rPr>
                <a:t>4</a:t>
              </a:r>
              <a:endParaRPr lang="zh-CN" altLang="en-US" sz="3735" dirty="0">
                <a:solidFill>
                  <a:srgbClr val="414455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24"/>
          <p:cNvSpPr txBox="1"/>
          <p:nvPr/>
        </p:nvSpPr>
        <p:spPr>
          <a:xfrm>
            <a:off x="5388162" y="2559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论文综述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14894" y="2470481"/>
            <a:ext cx="571992" cy="666787"/>
            <a:chOff x="3554093" y="2627150"/>
            <a:chExt cx="428994" cy="500090"/>
          </a:xfrm>
        </p:grpSpPr>
        <p:sp>
          <p:nvSpPr>
            <p:cNvPr id="15" name="文本框 23"/>
            <p:cNvSpPr txBox="1"/>
            <p:nvPr/>
          </p:nvSpPr>
          <p:spPr>
            <a:xfrm>
              <a:off x="3554093" y="2627150"/>
              <a:ext cx="32004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sz="3735" dirty="0">
                  <a:solidFill>
                    <a:srgbClr val="414455"/>
                  </a:solidFill>
                  <a:latin typeface="Nexa Light"/>
                  <a:ea typeface="微软雅黑" panose="020B0503020204020204" pitchFamily="34" charset="-122"/>
                </a:rPr>
                <a:t>2</a:t>
              </a:r>
              <a:endParaRPr lang="zh-CN" altLang="en-US" sz="3735" dirty="0">
                <a:solidFill>
                  <a:srgbClr val="414455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27"/>
          <p:cNvSpPr txBox="1"/>
          <p:nvPr/>
        </p:nvSpPr>
        <p:spPr>
          <a:xfrm>
            <a:off x="9068915" y="3431455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455143" y="3323077"/>
            <a:ext cx="613772" cy="666787"/>
            <a:chOff x="6110397" y="2637368"/>
            <a:chExt cx="460329" cy="500090"/>
          </a:xfrm>
        </p:grpSpPr>
        <p:sp>
          <p:nvSpPr>
            <p:cNvPr id="19" name="文本框 26"/>
            <p:cNvSpPr txBox="1"/>
            <p:nvPr/>
          </p:nvSpPr>
          <p:spPr>
            <a:xfrm>
              <a:off x="6110397" y="2637368"/>
              <a:ext cx="32004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sz="3735" dirty="0">
                  <a:solidFill>
                    <a:srgbClr val="414455"/>
                  </a:solidFill>
                  <a:latin typeface="Nexa Light"/>
                  <a:ea typeface="微软雅黑" panose="020B0503020204020204" pitchFamily="34" charset="-122"/>
                </a:rPr>
                <a:t>5</a:t>
              </a:r>
              <a:endParaRPr lang="zh-CN" altLang="en-US" sz="3735" dirty="0">
                <a:solidFill>
                  <a:srgbClr val="414455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30"/>
          <p:cNvSpPr txBox="1"/>
          <p:nvPr/>
        </p:nvSpPr>
        <p:spPr>
          <a:xfrm>
            <a:off x="9028412" y="17882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关键技术与难点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455143" y="1699265"/>
            <a:ext cx="571992" cy="666787"/>
            <a:chOff x="3554093" y="3200893"/>
            <a:chExt cx="428994" cy="500090"/>
          </a:xfrm>
        </p:grpSpPr>
        <p:sp>
          <p:nvSpPr>
            <p:cNvPr id="23" name="文本框 29"/>
            <p:cNvSpPr txBox="1"/>
            <p:nvPr/>
          </p:nvSpPr>
          <p:spPr>
            <a:xfrm>
              <a:off x="3554093" y="3200893"/>
              <a:ext cx="32004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sz="3735" dirty="0">
                  <a:solidFill>
                    <a:srgbClr val="414455"/>
                  </a:solidFill>
                  <a:latin typeface="Nexa Light"/>
                  <a:ea typeface="微软雅黑" panose="020B0503020204020204" pitchFamily="34" charset="-122"/>
                </a:rPr>
                <a:t>3</a:t>
              </a:r>
              <a:endParaRPr lang="zh-CN" altLang="en-US" sz="3735" dirty="0">
                <a:solidFill>
                  <a:srgbClr val="414455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/>
          <p:cNvCxnSpPr/>
          <p:nvPr/>
        </p:nvCxnSpPr>
        <p:spPr>
          <a:xfrm>
            <a:off x="4447383" y="1819973"/>
            <a:ext cx="11609" cy="13172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27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115787"/>
            <a:ext cx="2016264" cy="564291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0" y="0"/>
            <a:ext cx="12192000" cy="816000"/>
            <a:chOff x="0" y="957816"/>
            <a:chExt cx="12192000" cy="816000"/>
          </a:xfrm>
        </p:grpSpPr>
        <p:sp>
          <p:nvSpPr>
            <p:cNvPr id="31" name="矩形 30"/>
            <p:cNvSpPr/>
            <p:nvPr userDrawn="1"/>
          </p:nvSpPr>
          <p:spPr>
            <a:xfrm>
              <a:off x="7959365" y="957816"/>
              <a:ext cx="4232635" cy="816000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 userDrawn="1"/>
          </p:nvPicPr>
          <p:blipFill rotWithShape="1">
            <a:blip r:embed="rId4"/>
            <a:srcRect l="12682" t="12388" b="7392"/>
            <a:stretch>
              <a:fillRect/>
            </a:stretch>
          </p:blipFill>
          <p:spPr>
            <a:xfrm>
              <a:off x="0" y="957816"/>
              <a:ext cx="10646004" cy="81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3" grpId="0"/>
      <p:bldP spid="17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91234" y="2397466"/>
            <a:ext cx="9209532" cy="2829985"/>
            <a:chOff x="1616119" y="2335896"/>
            <a:chExt cx="9209532" cy="2829985"/>
          </a:xfrm>
        </p:grpSpPr>
        <p:grpSp>
          <p:nvGrpSpPr>
            <p:cNvPr id="5" name="组合 4"/>
            <p:cNvGrpSpPr/>
            <p:nvPr/>
          </p:nvGrpSpPr>
          <p:grpSpPr>
            <a:xfrm>
              <a:off x="1616119" y="2335896"/>
              <a:ext cx="9209532" cy="2829985"/>
              <a:chOff x="1162907" y="2401888"/>
              <a:chExt cx="6907149" cy="2122489"/>
            </a:xfrm>
            <a:solidFill>
              <a:srgbClr val="0070C0"/>
            </a:solidFill>
          </p:grpSpPr>
          <p:grpSp>
            <p:nvGrpSpPr>
              <p:cNvPr id="6" name="组合 5"/>
              <p:cNvGrpSpPr/>
              <p:nvPr/>
            </p:nvGrpSpPr>
            <p:grpSpPr>
              <a:xfrm>
                <a:off x="1162907" y="2401888"/>
                <a:ext cx="6907149" cy="2122489"/>
                <a:chOff x="1162907" y="2300288"/>
                <a:chExt cx="6907149" cy="2122489"/>
              </a:xfrm>
              <a:grpFill/>
            </p:grpSpPr>
            <p:sp>
              <p:nvSpPr>
                <p:cNvPr id="8" name="任意多边形 7"/>
                <p:cNvSpPr/>
                <p:nvPr/>
              </p:nvSpPr>
              <p:spPr>
                <a:xfrm>
                  <a:off x="7967663" y="3529013"/>
                  <a:ext cx="102393" cy="130968"/>
                </a:xfrm>
                <a:custGeom>
                  <a:avLst/>
                  <a:gdLst>
                    <a:gd name="connsiteX0" fmla="*/ 102393 w 102393"/>
                    <a:gd name="connsiteY0" fmla="*/ 130968 h 130968"/>
                    <a:gd name="connsiteX1" fmla="*/ 0 w 102393"/>
                    <a:gd name="connsiteY1" fmla="*/ 130968 h 130968"/>
                    <a:gd name="connsiteX2" fmla="*/ 0 w 102393"/>
                    <a:gd name="connsiteY2" fmla="*/ 0 h 130968"/>
                    <a:gd name="connsiteX3" fmla="*/ 102393 w 102393"/>
                    <a:gd name="connsiteY3" fmla="*/ 130968 h 130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393" h="130968">
                      <a:moveTo>
                        <a:pt x="102393" y="130968"/>
                      </a:moveTo>
                      <a:lnTo>
                        <a:pt x="0" y="130968"/>
                      </a:lnTo>
                      <a:lnTo>
                        <a:pt x="0" y="0"/>
                      </a:lnTo>
                      <a:lnTo>
                        <a:pt x="102393" y="1309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1162907" y="2300288"/>
                  <a:ext cx="6840760" cy="2122489"/>
                  <a:chOff x="1162907" y="2300288"/>
                  <a:chExt cx="6840760" cy="2122489"/>
                </a:xfrm>
                <a:grpFill/>
              </p:grpSpPr>
              <p:sp>
                <p:nvSpPr>
                  <p:cNvPr id="10" name="任意多边形 9"/>
                  <p:cNvSpPr/>
                  <p:nvPr/>
                </p:nvSpPr>
                <p:spPr>
                  <a:xfrm>
                    <a:off x="6657975" y="2300288"/>
                    <a:ext cx="114300" cy="71437"/>
                  </a:xfrm>
                  <a:custGeom>
                    <a:avLst/>
                    <a:gdLst>
                      <a:gd name="connsiteX0" fmla="*/ 19050 w 114300"/>
                      <a:gd name="connsiteY0" fmla="*/ 0 h 71437"/>
                      <a:gd name="connsiteX1" fmla="*/ 0 w 114300"/>
                      <a:gd name="connsiteY1" fmla="*/ 71437 h 71437"/>
                      <a:gd name="connsiteX2" fmla="*/ 114300 w 114300"/>
                      <a:gd name="connsiteY2" fmla="*/ 71437 h 71437"/>
                      <a:gd name="connsiteX3" fmla="*/ 19050 w 114300"/>
                      <a:gd name="connsiteY3" fmla="*/ 0 h 71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300" h="71437">
                        <a:moveTo>
                          <a:pt x="19050" y="0"/>
                        </a:moveTo>
                        <a:lnTo>
                          <a:pt x="0" y="71437"/>
                        </a:lnTo>
                        <a:lnTo>
                          <a:pt x="114300" y="71437"/>
                        </a:lnTo>
                        <a:lnTo>
                          <a:pt x="1905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3765"/>
                    <a:endParaRPr lang="zh-CN" altLang="en-US">
                      <a:solidFill>
                        <a:prstClr val="white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1162907" y="2359707"/>
                    <a:ext cx="6840760" cy="20630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3765"/>
                    <a:endParaRPr lang="zh-CN" altLang="en-US">
                      <a:solidFill>
                        <a:prstClr val="white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7" name="矩形 6"/>
              <p:cNvSpPr>
                <a:spLocks noChangeArrowheads="1"/>
              </p:cNvSpPr>
              <p:nvPr/>
            </p:nvSpPr>
            <p:spPr bwMode="auto">
              <a:xfrm>
                <a:off x="1409758" y="2643523"/>
                <a:ext cx="4942928" cy="1698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3765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西北大学肇始于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1902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年的陕西大学堂和京师大学堂速成科仕学馆。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1912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年始称西北大学。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1923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年改为国立西北大学。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1937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年西迁来陕的国立北平大学、北平师范大学、北洋工学院和北平研究院等组成国立西安临时大学，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1938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年改为国立西北联合大学，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1939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年复称国立西北大学。新中国成立后为教育部直属综合大学。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1950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年复名西北大学。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1958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年改隶陕西省主管。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1978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年被确定为全国重点大学。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945884" y="2335896"/>
              <a:ext cx="1862607" cy="1811867"/>
              <a:chOff x="6944374" y="2300288"/>
              <a:chExt cx="1396955" cy="1358900"/>
            </a:xfrm>
            <a:solidFill>
              <a:srgbClr val="398BEF"/>
            </a:solidFill>
          </p:grpSpPr>
          <p:sp>
            <p:nvSpPr>
              <p:cNvPr id="13" name="任意多边形 12"/>
              <p:cNvSpPr/>
              <p:nvPr/>
            </p:nvSpPr>
            <p:spPr>
              <a:xfrm>
                <a:off x="694437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-1" fmla="*/ 0 w 1319348"/>
                  <a:gd name="connsiteY0-2" fmla="*/ 5987 h 1299210"/>
                  <a:gd name="connsiteX1-3" fmla="*/ 1319348 w 1319348"/>
                  <a:gd name="connsiteY1-4" fmla="*/ 1299210 h 1299210"/>
                  <a:gd name="connsiteX2-5" fmla="*/ 1319348 w 1319348"/>
                  <a:gd name="connsiteY2-6" fmla="*/ 397873 h 1299210"/>
                  <a:gd name="connsiteX3-7" fmla="*/ 908413 w 1319348"/>
                  <a:gd name="connsiteY3-8" fmla="*/ 0 h 1299210"/>
                  <a:gd name="connsiteX4-9" fmla="*/ 0 w 1319348"/>
                  <a:gd name="connsiteY4-10" fmla="*/ 5987 h 1299210"/>
                  <a:gd name="connsiteX0-11" fmla="*/ 0 w 1333635"/>
                  <a:gd name="connsiteY0-12" fmla="*/ 1225 h 1299210"/>
                  <a:gd name="connsiteX1-13" fmla="*/ 1333635 w 1333635"/>
                  <a:gd name="connsiteY1-14" fmla="*/ 1299210 h 1299210"/>
                  <a:gd name="connsiteX2-15" fmla="*/ 1333635 w 1333635"/>
                  <a:gd name="connsiteY2-16" fmla="*/ 397873 h 1299210"/>
                  <a:gd name="connsiteX3-17" fmla="*/ 922700 w 1333635"/>
                  <a:gd name="connsiteY3-18" fmla="*/ 0 h 1299210"/>
                  <a:gd name="connsiteX4-19" fmla="*/ 0 w 1333635"/>
                  <a:gd name="connsiteY4-20" fmla="*/ 1225 h 12992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dirty="0">
                  <a:solidFill>
                    <a:srgbClr val="0070C0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2637414">
                <a:off x="7184282" y="2608861"/>
                <a:ext cx="855042" cy="28474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18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</p:grpSp>
      <p:sp>
        <p:nvSpPr>
          <p:cNvPr id="16" name="矩形 20"/>
          <p:cNvSpPr>
            <a:spLocks noChangeArrowheads="1"/>
          </p:cNvSpPr>
          <p:nvPr/>
        </p:nvSpPr>
        <p:spPr bwMode="auto">
          <a:xfrm>
            <a:off x="8225367" y="-6350"/>
            <a:ext cx="1953684" cy="804335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17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1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1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22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23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24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26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7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8" name="直接连接符 21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903172" y="2327351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03172" y="2760487"/>
            <a:ext cx="3380873" cy="445171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03172" y="3205657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03170" y="3638793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03170" y="4071929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03170" y="4517099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03170" y="4950235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488584" y="2327351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488584" y="2772521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488582" y="3205657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488581" y="3638793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488581" y="4071929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488581" y="4517099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488581" y="4950235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073993" y="2327351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073993" y="2772521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073993" y="3205657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073992" y="3638793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073992" y="4071929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073992" y="4517099"/>
            <a:ext cx="3380873" cy="43313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73992" y="4950235"/>
            <a:ext cx="3380873" cy="43313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798411" y="1449044"/>
            <a:ext cx="3485635" cy="878307"/>
            <a:chOff x="798411" y="1345818"/>
            <a:chExt cx="3485634" cy="878306"/>
          </a:xfrm>
        </p:grpSpPr>
        <p:sp>
          <p:nvSpPr>
            <p:cNvPr id="91" name="矩形 90"/>
            <p:cNvSpPr/>
            <p:nvPr/>
          </p:nvSpPr>
          <p:spPr>
            <a:xfrm>
              <a:off x="903171" y="1345818"/>
              <a:ext cx="3380874" cy="87830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798411" y="1489895"/>
              <a:ext cx="1022682" cy="556091"/>
              <a:chOff x="721409" y="1359267"/>
              <a:chExt cx="1022682" cy="556091"/>
            </a:xfrm>
            <a:solidFill>
              <a:srgbClr val="E74C2E"/>
            </a:solidFill>
          </p:grpSpPr>
          <p:sp>
            <p:nvSpPr>
              <p:cNvPr id="94" name="任意多边形 93"/>
              <p:cNvSpPr/>
              <p:nvPr/>
            </p:nvSpPr>
            <p:spPr>
              <a:xfrm flipV="1">
                <a:off x="721410" y="1404984"/>
                <a:ext cx="1022681" cy="510374"/>
              </a:xfrm>
              <a:custGeom>
                <a:avLst/>
                <a:gdLst>
                  <a:gd name="connsiteX0" fmla="*/ 0 w 1022681"/>
                  <a:gd name="connsiteY0" fmla="*/ 0 h 342899"/>
                  <a:gd name="connsiteX1" fmla="*/ 1022681 w 1022681"/>
                  <a:gd name="connsiteY1" fmla="*/ 0 h 342899"/>
                  <a:gd name="connsiteX2" fmla="*/ 1022681 w 1022681"/>
                  <a:gd name="connsiteY2" fmla="*/ 8036 h 342899"/>
                  <a:gd name="connsiteX3" fmla="*/ 762826 w 1022681"/>
                  <a:gd name="connsiteY3" fmla="*/ 342899 h 342899"/>
                  <a:gd name="connsiteX4" fmla="*/ 0 w 1022681"/>
                  <a:gd name="connsiteY4" fmla="*/ 342899 h 342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2681" h="342899">
                    <a:moveTo>
                      <a:pt x="0" y="0"/>
                    </a:moveTo>
                    <a:lnTo>
                      <a:pt x="1022681" y="0"/>
                    </a:lnTo>
                    <a:lnTo>
                      <a:pt x="1022681" y="8036"/>
                    </a:lnTo>
                    <a:lnTo>
                      <a:pt x="762826" y="342899"/>
                    </a:lnTo>
                    <a:lnTo>
                      <a:pt x="0" y="342899"/>
                    </a:lnTo>
                    <a:close/>
                  </a:path>
                </a:pathLst>
              </a:custGeom>
              <a:solidFill>
                <a:srgbClr val="398B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直角三角形 94"/>
              <p:cNvSpPr/>
              <p:nvPr/>
            </p:nvSpPr>
            <p:spPr>
              <a:xfrm flipH="1">
                <a:off x="721409" y="1359267"/>
                <a:ext cx="120797" cy="4571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文本框 2"/>
            <p:cNvSpPr txBox="1"/>
            <p:nvPr/>
          </p:nvSpPr>
          <p:spPr>
            <a:xfrm>
              <a:off x="1871531" y="1553545"/>
              <a:ext cx="2258018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总结说明一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61410" y="1449044"/>
            <a:ext cx="3508047" cy="878307"/>
            <a:chOff x="4361409" y="1345818"/>
            <a:chExt cx="3508047" cy="878306"/>
          </a:xfrm>
        </p:grpSpPr>
        <p:sp>
          <p:nvSpPr>
            <p:cNvPr id="97" name="矩形 96"/>
            <p:cNvSpPr/>
            <p:nvPr/>
          </p:nvSpPr>
          <p:spPr>
            <a:xfrm>
              <a:off x="4488582" y="1345818"/>
              <a:ext cx="3380874" cy="87830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4361409" y="1489895"/>
              <a:ext cx="1022682" cy="554516"/>
              <a:chOff x="721409" y="1359267"/>
              <a:chExt cx="1022682" cy="554516"/>
            </a:xfrm>
            <a:solidFill>
              <a:srgbClr val="E74C2E"/>
            </a:solidFill>
          </p:grpSpPr>
          <p:sp>
            <p:nvSpPr>
              <p:cNvPr id="100" name="任意多边形 99"/>
              <p:cNvSpPr/>
              <p:nvPr/>
            </p:nvSpPr>
            <p:spPr>
              <a:xfrm flipV="1">
                <a:off x="721410" y="1404984"/>
                <a:ext cx="1022681" cy="508799"/>
              </a:xfrm>
              <a:custGeom>
                <a:avLst/>
                <a:gdLst>
                  <a:gd name="connsiteX0" fmla="*/ 0 w 1022681"/>
                  <a:gd name="connsiteY0" fmla="*/ 0 h 342899"/>
                  <a:gd name="connsiteX1" fmla="*/ 1022681 w 1022681"/>
                  <a:gd name="connsiteY1" fmla="*/ 0 h 342899"/>
                  <a:gd name="connsiteX2" fmla="*/ 1022681 w 1022681"/>
                  <a:gd name="connsiteY2" fmla="*/ 8036 h 342899"/>
                  <a:gd name="connsiteX3" fmla="*/ 762826 w 1022681"/>
                  <a:gd name="connsiteY3" fmla="*/ 342899 h 342899"/>
                  <a:gd name="connsiteX4" fmla="*/ 0 w 1022681"/>
                  <a:gd name="connsiteY4" fmla="*/ 342899 h 342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2681" h="342899">
                    <a:moveTo>
                      <a:pt x="0" y="0"/>
                    </a:moveTo>
                    <a:lnTo>
                      <a:pt x="1022681" y="0"/>
                    </a:lnTo>
                    <a:lnTo>
                      <a:pt x="1022681" y="8036"/>
                    </a:lnTo>
                    <a:lnTo>
                      <a:pt x="762826" y="342899"/>
                    </a:lnTo>
                    <a:lnTo>
                      <a:pt x="0" y="342899"/>
                    </a:lnTo>
                    <a:close/>
                  </a:path>
                </a:pathLst>
              </a:custGeom>
              <a:solidFill>
                <a:srgbClr val="398B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直角三角形 100"/>
              <p:cNvSpPr/>
              <p:nvPr/>
            </p:nvSpPr>
            <p:spPr>
              <a:xfrm flipH="1">
                <a:off x="721409" y="1359267"/>
                <a:ext cx="120797" cy="4571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" name="文本框 68"/>
            <p:cNvSpPr txBox="1"/>
            <p:nvPr/>
          </p:nvSpPr>
          <p:spPr>
            <a:xfrm>
              <a:off x="5519936" y="1553545"/>
              <a:ext cx="2195915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总结说明二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955103" y="1449044"/>
            <a:ext cx="3522423" cy="878307"/>
            <a:chOff x="7955105" y="1345818"/>
            <a:chExt cx="3522423" cy="878306"/>
          </a:xfrm>
        </p:grpSpPr>
        <p:sp>
          <p:nvSpPr>
            <p:cNvPr id="103" name="矩形 102"/>
            <p:cNvSpPr/>
            <p:nvPr/>
          </p:nvSpPr>
          <p:spPr>
            <a:xfrm>
              <a:off x="8073992" y="1345818"/>
              <a:ext cx="3380874" cy="87830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955105" y="1489895"/>
              <a:ext cx="1022682" cy="554516"/>
              <a:chOff x="721409" y="1359267"/>
              <a:chExt cx="1022682" cy="554516"/>
            </a:xfrm>
            <a:solidFill>
              <a:srgbClr val="E74C2E"/>
            </a:solidFill>
          </p:grpSpPr>
          <p:sp>
            <p:nvSpPr>
              <p:cNvPr id="106" name="任意多边形 105"/>
              <p:cNvSpPr/>
              <p:nvPr/>
            </p:nvSpPr>
            <p:spPr>
              <a:xfrm flipV="1">
                <a:off x="721410" y="1404984"/>
                <a:ext cx="1022681" cy="508799"/>
              </a:xfrm>
              <a:custGeom>
                <a:avLst/>
                <a:gdLst>
                  <a:gd name="connsiteX0" fmla="*/ 0 w 1022681"/>
                  <a:gd name="connsiteY0" fmla="*/ 0 h 342899"/>
                  <a:gd name="connsiteX1" fmla="*/ 1022681 w 1022681"/>
                  <a:gd name="connsiteY1" fmla="*/ 0 h 342899"/>
                  <a:gd name="connsiteX2" fmla="*/ 1022681 w 1022681"/>
                  <a:gd name="connsiteY2" fmla="*/ 8036 h 342899"/>
                  <a:gd name="connsiteX3" fmla="*/ 762826 w 1022681"/>
                  <a:gd name="connsiteY3" fmla="*/ 342899 h 342899"/>
                  <a:gd name="connsiteX4" fmla="*/ 0 w 1022681"/>
                  <a:gd name="connsiteY4" fmla="*/ 342899 h 342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2681" h="342899">
                    <a:moveTo>
                      <a:pt x="0" y="0"/>
                    </a:moveTo>
                    <a:lnTo>
                      <a:pt x="1022681" y="0"/>
                    </a:lnTo>
                    <a:lnTo>
                      <a:pt x="1022681" y="8036"/>
                    </a:lnTo>
                    <a:lnTo>
                      <a:pt x="762826" y="342899"/>
                    </a:lnTo>
                    <a:lnTo>
                      <a:pt x="0" y="342899"/>
                    </a:lnTo>
                    <a:close/>
                  </a:path>
                </a:pathLst>
              </a:custGeom>
              <a:solidFill>
                <a:srgbClr val="398B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直角三角形 106"/>
              <p:cNvSpPr/>
              <p:nvPr/>
            </p:nvSpPr>
            <p:spPr>
              <a:xfrm flipH="1">
                <a:off x="721409" y="1359267"/>
                <a:ext cx="120797" cy="4571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文本框 69"/>
            <p:cNvSpPr txBox="1"/>
            <p:nvPr/>
          </p:nvSpPr>
          <p:spPr>
            <a:xfrm>
              <a:off x="9072332" y="1597582"/>
              <a:ext cx="240519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总结说明三</a:t>
              </a: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03169" y="5383372"/>
            <a:ext cx="3380875" cy="733927"/>
            <a:chOff x="903169" y="5280144"/>
            <a:chExt cx="3380874" cy="733927"/>
          </a:xfrm>
          <a:solidFill>
            <a:srgbClr val="414455"/>
          </a:solidFill>
        </p:grpSpPr>
        <p:sp>
          <p:nvSpPr>
            <p:cNvPr id="109" name="矩形 108"/>
            <p:cNvSpPr/>
            <p:nvPr/>
          </p:nvSpPr>
          <p:spPr>
            <a:xfrm>
              <a:off x="903169" y="5280144"/>
              <a:ext cx="3380874" cy="7339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70"/>
            <p:cNvSpPr txBox="1"/>
            <p:nvPr/>
          </p:nvSpPr>
          <p:spPr>
            <a:xfrm>
              <a:off x="1767019" y="5418924"/>
              <a:ext cx="175203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添加文字说明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488580" y="5383375"/>
            <a:ext cx="3380875" cy="733927"/>
            <a:chOff x="4488580" y="5280144"/>
            <a:chExt cx="3380874" cy="733927"/>
          </a:xfrm>
          <a:solidFill>
            <a:srgbClr val="414455"/>
          </a:solidFill>
        </p:grpSpPr>
        <p:sp>
          <p:nvSpPr>
            <p:cNvPr id="112" name="矩形 111"/>
            <p:cNvSpPr/>
            <p:nvPr/>
          </p:nvSpPr>
          <p:spPr>
            <a:xfrm>
              <a:off x="4488580" y="5280144"/>
              <a:ext cx="3380874" cy="7339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3" name="文本框 71"/>
            <p:cNvSpPr txBox="1"/>
            <p:nvPr/>
          </p:nvSpPr>
          <p:spPr>
            <a:xfrm>
              <a:off x="5505302" y="5394921"/>
              <a:ext cx="18036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添加文字说明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073989" y="5383375"/>
            <a:ext cx="3380875" cy="733927"/>
            <a:chOff x="8073990" y="5280144"/>
            <a:chExt cx="3380874" cy="733927"/>
          </a:xfrm>
          <a:solidFill>
            <a:srgbClr val="414455"/>
          </a:solidFill>
        </p:grpSpPr>
        <p:sp>
          <p:nvSpPr>
            <p:cNvPr id="115" name="矩形 114"/>
            <p:cNvSpPr/>
            <p:nvPr/>
          </p:nvSpPr>
          <p:spPr>
            <a:xfrm>
              <a:off x="8073990" y="5280144"/>
              <a:ext cx="3380874" cy="7339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72"/>
            <p:cNvSpPr txBox="1"/>
            <p:nvPr/>
          </p:nvSpPr>
          <p:spPr>
            <a:xfrm>
              <a:off x="9153938" y="5394921"/>
              <a:ext cx="18188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添加文字说明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18"/>
          <p:cNvSpPr>
            <a:spLocks noChangeArrowheads="1"/>
          </p:cNvSpPr>
          <p:nvPr/>
        </p:nvSpPr>
        <p:spPr bwMode="auto">
          <a:xfrm>
            <a:off x="10140951" y="0"/>
            <a:ext cx="1845733" cy="804333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52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53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5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6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7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8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9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61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2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3" name="直接连接符 17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36487" y="2000774"/>
            <a:ext cx="1867944" cy="1867945"/>
            <a:chOff x="402365" y="1500580"/>
            <a:chExt cx="1400958" cy="1400959"/>
          </a:xfrm>
        </p:grpSpPr>
        <p:sp>
          <p:nvSpPr>
            <p:cNvPr id="93" name="椭圆 92"/>
            <p:cNvSpPr/>
            <p:nvPr/>
          </p:nvSpPr>
          <p:spPr>
            <a:xfrm>
              <a:off x="402365" y="1500580"/>
              <a:ext cx="1400958" cy="1400959"/>
            </a:xfrm>
            <a:prstGeom prst="ellipse">
              <a:avLst/>
            </a:prstGeom>
            <a:solidFill>
              <a:srgbClr val="398BE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39552" y="2007880"/>
              <a:ext cx="1110343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zh-CN" altLang="en-US" sz="2135" dirty="0">
                  <a:solidFill>
                    <a:prstClr val="white"/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68161" y="2989282"/>
            <a:ext cx="1867944" cy="1867945"/>
            <a:chOff x="1251121" y="2241961"/>
            <a:chExt cx="1400958" cy="1400959"/>
          </a:xfrm>
        </p:grpSpPr>
        <p:sp>
          <p:nvSpPr>
            <p:cNvPr id="92" name="椭圆 91"/>
            <p:cNvSpPr/>
            <p:nvPr/>
          </p:nvSpPr>
          <p:spPr>
            <a:xfrm>
              <a:off x="1251121" y="2241961"/>
              <a:ext cx="1400958" cy="1400959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403648" y="2737252"/>
              <a:ext cx="1110343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zh-CN" altLang="en-US" sz="2135" dirty="0">
                  <a:solidFill>
                    <a:prstClr val="white"/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67553" y="1596120"/>
            <a:ext cx="5588004" cy="4063404"/>
            <a:chOff x="4850664" y="1197090"/>
            <a:chExt cx="4191003" cy="3047553"/>
          </a:xfrm>
        </p:grpSpPr>
        <p:sp>
          <p:nvSpPr>
            <p:cNvPr id="100" name="矩形 99"/>
            <p:cNvSpPr/>
            <p:nvPr/>
          </p:nvSpPr>
          <p:spPr>
            <a:xfrm>
              <a:off x="6522703" y="1197090"/>
              <a:ext cx="2518964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850665" y="1262140"/>
              <a:ext cx="119306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396438" y="1273630"/>
              <a:ext cx="0" cy="40214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>
              <a:off x="6522701" y="1958149"/>
              <a:ext cx="2518964" cy="601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850665" y="2023199"/>
              <a:ext cx="1193064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  <a:p>
              <a:pPr defTabSz="913765"/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6396437" y="2056460"/>
              <a:ext cx="0" cy="40214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6522701" y="2838614"/>
              <a:ext cx="2518964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850665" y="2903664"/>
              <a:ext cx="1193064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  <a:p>
              <a:pPr defTabSz="913765"/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6396437" y="2926039"/>
              <a:ext cx="0" cy="40214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6522701" y="3621107"/>
              <a:ext cx="2518964" cy="623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</a:pP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年，由清末光绪皇帝御笔朱批设立，坐落于古都西安，是国家教育部与陕西省人民政府共建的综合性全国重点大学 。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4850664" y="3697043"/>
              <a:ext cx="1419509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zh-CN" altLang="en-US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  <a:p>
              <a:pPr defTabSz="913765"/>
              <a:r>
                <a: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exa Light"/>
                  <a:ea typeface="微软雅黑" panose="020B0503020204020204" pitchFamily="34" charset="-122"/>
                  <a:cs typeface="Segoe UI Semilight" panose="020B0402040204020203" pitchFamily="34" charset="0"/>
                </a:rPr>
                <a:t>  </a:t>
              </a:r>
              <a:endPara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Nexa Light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6396437" y="3697647"/>
              <a:ext cx="0" cy="40214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868009" y="2000774"/>
            <a:ext cx="1867944" cy="1867945"/>
            <a:chOff x="2151007" y="1500580"/>
            <a:chExt cx="1400958" cy="1400959"/>
          </a:xfrm>
        </p:grpSpPr>
        <p:sp>
          <p:nvSpPr>
            <p:cNvPr id="94" name="椭圆 93"/>
            <p:cNvSpPr/>
            <p:nvPr/>
          </p:nvSpPr>
          <p:spPr>
            <a:xfrm>
              <a:off x="2151007" y="1500580"/>
              <a:ext cx="1400958" cy="1400959"/>
            </a:xfrm>
            <a:prstGeom prst="ellipse">
              <a:avLst/>
            </a:prstGeom>
            <a:solidFill>
              <a:srgbClr val="398BE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2282295" y="1994764"/>
              <a:ext cx="1110343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zh-CN" altLang="en-US" sz="2135" dirty="0">
                  <a:solidFill>
                    <a:prstClr val="white"/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67857" y="2989281"/>
            <a:ext cx="1867944" cy="1867945"/>
            <a:chOff x="3050893" y="2241960"/>
            <a:chExt cx="1400958" cy="1400959"/>
          </a:xfrm>
        </p:grpSpPr>
        <p:sp>
          <p:nvSpPr>
            <p:cNvPr id="95" name="椭圆 94"/>
            <p:cNvSpPr/>
            <p:nvPr/>
          </p:nvSpPr>
          <p:spPr>
            <a:xfrm>
              <a:off x="3050893" y="2241960"/>
              <a:ext cx="1400958" cy="1400959"/>
            </a:xfrm>
            <a:prstGeom prst="ellipse">
              <a:avLst/>
            </a:prstGeom>
            <a:solidFill>
              <a:srgbClr val="0969AB">
                <a:alpha val="80000"/>
              </a:srgbClr>
            </a:solidFill>
            <a:ln>
              <a:solidFill>
                <a:srgbClr val="09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3173148" y="2782142"/>
              <a:ext cx="1110343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zh-CN" altLang="en-US" sz="2135" dirty="0">
                  <a:solidFill>
                    <a:prstClr val="white"/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添加标题</a:t>
              </a:r>
            </a:p>
          </p:txBody>
        </p:sp>
      </p:grpSp>
      <p:sp>
        <p:nvSpPr>
          <p:cNvPr id="28" name="矩形 18"/>
          <p:cNvSpPr>
            <a:spLocks noChangeArrowheads="1"/>
          </p:cNvSpPr>
          <p:nvPr/>
        </p:nvSpPr>
        <p:spPr bwMode="auto">
          <a:xfrm>
            <a:off x="10140951" y="0"/>
            <a:ext cx="1845733" cy="804333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29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30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3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34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35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36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38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9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0" name="直接连接符 17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27381" y="1134390"/>
            <a:ext cx="10948384" cy="4533893"/>
            <a:chOff x="395536" y="850792"/>
            <a:chExt cx="8211288" cy="3400420"/>
          </a:xfrm>
        </p:grpSpPr>
        <p:sp>
          <p:nvSpPr>
            <p:cNvPr id="3" name="TextBox 30"/>
            <p:cNvSpPr txBox="1"/>
            <p:nvPr/>
          </p:nvSpPr>
          <p:spPr>
            <a:xfrm>
              <a:off x="707956" y="850792"/>
              <a:ext cx="137201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参考文献资料</a:t>
              </a:r>
            </a:p>
          </p:txBody>
        </p:sp>
        <p:sp>
          <p:nvSpPr>
            <p:cNvPr id="4" name="TextBox 29"/>
            <p:cNvSpPr txBox="1"/>
            <p:nvPr/>
          </p:nvSpPr>
          <p:spPr>
            <a:xfrm>
              <a:off x="395536" y="1203598"/>
              <a:ext cx="8211288" cy="3047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 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33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[2] 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这里填写你要填写的文本，这里填写你要填写的文本，填写你要填写的文本。</a:t>
              </a:r>
              <a:endParaRPr lang="en-US" altLang="zh-CN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 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here.</a:t>
              </a:r>
            </a:p>
            <a:p>
              <a:pPr defTabSz="913765">
                <a:lnSpc>
                  <a:spcPct val="150000"/>
                </a:lnSpc>
              </a:pP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[2] 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here.</a:t>
              </a:r>
              <a:endPara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18"/>
          <p:cNvSpPr>
            <a:spLocks noChangeArrowheads="1"/>
          </p:cNvSpPr>
          <p:nvPr/>
        </p:nvSpPr>
        <p:spPr bwMode="auto">
          <a:xfrm>
            <a:off x="10140951" y="0"/>
            <a:ext cx="1845733" cy="804333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7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1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2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3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4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27381" y="1134390"/>
            <a:ext cx="10948384" cy="4533893"/>
            <a:chOff x="395536" y="850792"/>
            <a:chExt cx="8211288" cy="3400420"/>
          </a:xfrm>
        </p:grpSpPr>
        <p:sp>
          <p:nvSpPr>
            <p:cNvPr id="3" name="TextBox 30"/>
            <p:cNvSpPr txBox="1"/>
            <p:nvPr/>
          </p:nvSpPr>
          <p:spPr>
            <a:xfrm>
              <a:off x="707956" y="850792"/>
              <a:ext cx="137201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sz="21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参考文献资料</a:t>
              </a:r>
            </a:p>
          </p:txBody>
        </p:sp>
        <p:sp>
          <p:nvSpPr>
            <p:cNvPr id="4" name="TextBox 29"/>
            <p:cNvSpPr txBox="1"/>
            <p:nvPr/>
          </p:nvSpPr>
          <p:spPr>
            <a:xfrm>
              <a:off x="395536" y="1203598"/>
              <a:ext cx="8211288" cy="3047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[3] 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33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[4] 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这里填写你要填写的文本，这里填写你要填写的文本，填写你要填写的文本。</a:t>
              </a:r>
              <a:endParaRPr lang="en-US" altLang="zh-CN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[3] 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here.</a:t>
              </a:r>
            </a:p>
            <a:p>
              <a:pPr defTabSz="913765">
                <a:lnSpc>
                  <a:spcPct val="150000"/>
                </a:lnSpc>
              </a:pP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81000" indent="-381000" defTabSz="91376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[4] 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</a:t>
              </a:r>
              <a:r>
                <a:rPr lang="zh-CN" altLang="en-US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6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 something here.</a:t>
              </a:r>
              <a:endParaRPr lang="zh-CN" altLang="en-US" sz="18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18"/>
          <p:cNvSpPr>
            <a:spLocks noChangeArrowheads="1"/>
          </p:cNvSpPr>
          <p:nvPr/>
        </p:nvSpPr>
        <p:spPr bwMode="auto">
          <a:xfrm>
            <a:off x="10140951" y="0"/>
            <a:ext cx="1845733" cy="804333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7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1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2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3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4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87755" y="740701"/>
            <a:ext cx="47360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sz="8800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rgbClr val="0070C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老师对该论文从选题，构思到最后定稿的各个环节给予细心指引与教导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使我得以最终完成毕业论文设计！</a:t>
            </a:r>
            <a:endParaRPr lang="en-US" altLang="zh-CN" sz="1865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93344" y="5451133"/>
            <a:ext cx="4064000" cy="708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26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10140951" y="0"/>
            <a:ext cx="1845733" cy="804333"/>
          </a:xfrm>
          <a:prstGeom prst="rect">
            <a:avLst/>
          </a:prstGeom>
          <a:solidFill>
            <a:srgbClr val="F3C953"/>
          </a:solidFill>
          <a:ln>
            <a:noFil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10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11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4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5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6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7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19" name="直接连接符 15"/>
          <p:cNvSpPr>
            <a:spLocks noChangeShapeType="1"/>
          </p:cNvSpPr>
          <p:nvPr/>
        </p:nvSpPr>
        <p:spPr bwMode="auto">
          <a:xfrm>
            <a:off x="44450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0" name="直接连接符 16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1" name="直接连接符 17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103445" y="1246211"/>
            <a:ext cx="9993883" cy="1929170"/>
            <a:chOff x="2954339" y="1279908"/>
            <a:chExt cx="7162269" cy="1362032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4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西北大学肇始于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1912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年始称西北大学。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1923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年改为国立西北大学。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1937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1938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年改为国立西北联合大学，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1939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1950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年复名西北大学。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1958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年改隶陕西省主管。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1978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年被确定为全国重点大学。</a:t>
              </a:r>
              <a:endPara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963100" y="1279908"/>
              <a:ext cx="794062" cy="260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89876" y="3841747"/>
            <a:ext cx="2612248" cy="2495301"/>
            <a:chOff x="4417612" y="3525987"/>
            <a:chExt cx="2612248" cy="2495301"/>
          </a:xfrm>
        </p:grpSpPr>
        <p:grpSp>
          <p:nvGrpSpPr>
            <p:cNvPr id="2" name="组合 1"/>
            <p:cNvGrpSpPr/>
            <p:nvPr/>
          </p:nvGrpSpPr>
          <p:grpSpPr>
            <a:xfrm>
              <a:off x="4417612" y="3525987"/>
              <a:ext cx="2612248" cy="2495301"/>
              <a:chOff x="3065829" y="2668267"/>
              <a:chExt cx="1872107" cy="1761728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3115072" y="2668267"/>
                <a:ext cx="1761728" cy="1761728"/>
              </a:xfrm>
              <a:prstGeom prst="ellipse">
                <a:avLst/>
              </a:prstGeom>
              <a:noFill/>
              <a:ln>
                <a:solidFill>
                  <a:srgbClr val="0969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4442509" y="276113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439209" y="276113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065829" y="349265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818429" y="349265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442509" y="422417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439209" y="4201315"/>
                <a:ext cx="119507" cy="119507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3269293" y="2943616"/>
                <a:ext cx="1465545" cy="1202499"/>
                <a:chOff x="3269293" y="2943616"/>
                <a:chExt cx="1465545" cy="1202499"/>
              </a:xfrm>
            </p:grpSpPr>
            <p:sp>
              <p:nvSpPr>
                <p:cNvPr id="11" name="任意多边形 10"/>
                <p:cNvSpPr/>
                <p:nvPr/>
              </p:nvSpPr>
              <p:spPr>
                <a:xfrm>
                  <a:off x="4008329" y="2956142"/>
                  <a:ext cx="425885" cy="588724"/>
                </a:xfrm>
                <a:custGeom>
                  <a:avLst/>
                  <a:gdLst>
                    <a:gd name="connsiteX0" fmla="*/ 0 w 425885"/>
                    <a:gd name="connsiteY0" fmla="*/ 588724 h 588724"/>
                    <a:gd name="connsiteX1" fmla="*/ 425885 w 425885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88724">
                      <a:moveTo>
                        <a:pt x="0" y="588724"/>
                      </a:moveTo>
                      <a:lnTo>
                        <a:pt x="425885" y="0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任意多边形 11"/>
                <p:cNvSpPr/>
                <p:nvPr/>
              </p:nvSpPr>
              <p:spPr>
                <a:xfrm>
                  <a:off x="3995803" y="3544866"/>
                  <a:ext cx="739035" cy="0"/>
                </a:xfrm>
                <a:custGeom>
                  <a:avLst/>
                  <a:gdLst>
                    <a:gd name="connsiteX0" fmla="*/ 0 w 739035"/>
                    <a:gd name="connsiteY0" fmla="*/ 0 h 0"/>
                    <a:gd name="connsiteX1" fmla="*/ 739035 w 73903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9035">
                      <a:moveTo>
                        <a:pt x="0" y="0"/>
                      </a:moveTo>
                      <a:lnTo>
                        <a:pt x="739035" y="0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3594970" y="2943616"/>
                  <a:ext cx="413359" cy="588724"/>
                </a:xfrm>
                <a:custGeom>
                  <a:avLst/>
                  <a:gdLst>
                    <a:gd name="connsiteX0" fmla="*/ 413359 w 413359"/>
                    <a:gd name="connsiteY0" fmla="*/ 588724 h 588724"/>
                    <a:gd name="connsiteX1" fmla="*/ 0 w 413359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3359" h="588724">
                      <a:moveTo>
                        <a:pt x="413359" y="5887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269293" y="3557392"/>
                  <a:ext cx="726510" cy="0"/>
                </a:xfrm>
                <a:custGeom>
                  <a:avLst/>
                  <a:gdLst>
                    <a:gd name="connsiteX0" fmla="*/ 726510 w 726510"/>
                    <a:gd name="connsiteY0" fmla="*/ 0 h 0"/>
                    <a:gd name="connsiteX1" fmla="*/ 0 w 72651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6510">
                      <a:moveTo>
                        <a:pt x="72651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3582444" y="3569918"/>
                  <a:ext cx="425885" cy="576197"/>
                </a:xfrm>
                <a:custGeom>
                  <a:avLst/>
                  <a:gdLst>
                    <a:gd name="connsiteX0" fmla="*/ 425885 w 425885"/>
                    <a:gd name="connsiteY0" fmla="*/ 0 h 576197"/>
                    <a:gd name="connsiteX1" fmla="*/ 0 w 425885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76197">
                      <a:moveTo>
                        <a:pt x="425885" y="0"/>
                      </a:moveTo>
                      <a:lnTo>
                        <a:pt x="0" y="576197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4020855" y="3569918"/>
                  <a:ext cx="388307" cy="576197"/>
                </a:xfrm>
                <a:custGeom>
                  <a:avLst/>
                  <a:gdLst>
                    <a:gd name="connsiteX0" fmla="*/ 0 w 388307"/>
                    <a:gd name="connsiteY0" fmla="*/ 0 h 576197"/>
                    <a:gd name="connsiteX1" fmla="*/ 388307 w 388307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8307" h="576197">
                      <a:moveTo>
                        <a:pt x="0" y="0"/>
                      </a:moveTo>
                      <a:lnTo>
                        <a:pt x="388307" y="576197"/>
                      </a:lnTo>
                    </a:path>
                  </a:pathLst>
                </a:custGeom>
                <a:noFill/>
                <a:ln w="38100">
                  <a:solidFill>
                    <a:srgbClr val="0969AB"/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>
                    <a:solidFill>
                      <a:prstClr val="white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5062342" y="4110691"/>
              <a:ext cx="1306195" cy="1325893"/>
              <a:chOff x="3254772" y="2872916"/>
              <a:chExt cx="936104" cy="93610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54772" y="2872916"/>
                <a:ext cx="936104" cy="936104"/>
              </a:xfrm>
              <a:prstGeom prst="ellipse">
                <a:avLst/>
              </a:prstGeom>
              <a:solidFill>
                <a:srgbClr val="096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469765" y="3187079"/>
                <a:ext cx="553960" cy="28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65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45020" y="3841747"/>
            <a:ext cx="2771100" cy="2623834"/>
            <a:chOff x="789157" y="3505487"/>
            <a:chExt cx="1985951" cy="1852476"/>
          </a:xfrm>
        </p:grpSpPr>
        <p:sp>
          <p:nvSpPr>
            <p:cNvPr id="24" name="TextBox 23"/>
            <p:cNvSpPr txBox="1"/>
            <p:nvPr/>
          </p:nvSpPr>
          <p:spPr>
            <a:xfrm>
              <a:off x="789157" y="3505487"/>
              <a:ext cx="794062" cy="260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12496" y="3800585"/>
              <a:ext cx="1962612" cy="1557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ts val="2805"/>
                </a:lnSpc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3445" y="3841747"/>
            <a:ext cx="2738533" cy="2610398"/>
            <a:chOff x="812496" y="3514973"/>
            <a:chExt cx="1962612" cy="1842988"/>
          </a:xfrm>
        </p:grpSpPr>
        <p:sp>
          <p:nvSpPr>
            <p:cNvPr id="27" name="TextBox 26"/>
            <p:cNvSpPr txBox="1"/>
            <p:nvPr/>
          </p:nvSpPr>
          <p:spPr>
            <a:xfrm>
              <a:off x="864408" y="3514973"/>
              <a:ext cx="794062" cy="260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12496" y="3800584"/>
              <a:ext cx="1962612" cy="1557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ts val="2805"/>
                </a:lnSpc>
              </a:pP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</p:grpSp>
      <p:sp>
        <p:nvSpPr>
          <p:cNvPr id="44" name="Slide Number Placeholder 12"/>
          <p:cNvSpPr txBox="1"/>
          <p:nvPr/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/>
            <a:fld id="{FCEE2C88-6C8F-484D-AF69-578F576B1F44}" type="slidenum">
              <a:rPr lang="en-US" sz="18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3</a:t>
            </a:fld>
            <a:endParaRPr lang="en-US" sz="18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6" name="矩形 20"/>
          <p:cNvSpPr>
            <a:spLocks noChangeArrowheads="1"/>
          </p:cNvSpPr>
          <p:nvPr/>
        </p:nvSpPr>
        <p:spPr bwMode="auto">
          <a:xfrm>
            <a:off x="2561168" y="-2117"/>
            <a:ext cx="1883833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3C953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0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1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2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3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54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56" name="直接连接符 24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7" name="直接连接符 25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8" name="直接连接符 26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59" name="直接连接符 27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图片 4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Group 5"/>
          <p:cNvGrpSpPr/>
          <p:nvPr>
            <p:custDataLst>
              <p:tags r:id="rId1"/>
            </p:custDataLst>
          </p:nvPr>
        </p:nvGrpSpPr>
        <p:grpSpPr bwMode="gray">
          <a:xfrm>
            <a:off x="2049764" y="1330118"/>
            <a:ext cx="7951944" cy="4917645"/>
            <a:chOff x="1832768" y="1268759"/>
            <a:chExt cx="6240462" cy="3571875"/>
          </a:xfrm>
          <a:solidFill>
            <a:schemeClr val="bg1">
              <a:lumMod val="65000"/>
            </a:schemeClr>
          </a:solidFill>
        </p:grpSpPr>
        <p:sp>
          <p:nvSpPr>
            <p:cNvPr id="3" name="Freeform 53"/>
            <p:cNvSpPr>
              <a:spLocks noChangeAspect="1"/>
            </p:cNvSpPr>
            <p:nvPr/>
          </p:nvSpPr>
          <p:spPr bwMode="gray">
            <a:xfrm>
              <a:off x="7279480" y="4464397"/>
              <a:ext cx="63500" cy="6826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54"/>
            <p:cNvSpPr>
              <a:spLocks noChangeAspect="1"/>
            </p:cNvSpPr>
            <p:nvPr/>
          </p:nvSpPr>
          <p:spPr bwMode="gray">
            <a:xfrm>
              <a:off x="6728617" y="3878609"/>
              <a:ext cx="704850" cy="550863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55"/>
            <p:cNvSpPr>
              <a:spLocks noChangeAspect="1"/>
            </p:cNvSpPr>
            <p:nvPr/>
          </p:nvSpPr>
          <p:spPr bwMode="gray">
            <a:xfrm>
              <a:off x="7657305" y="4462809"/>
              <a:ext cx="134938" cy="146050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56"/>
            <p:cNvSpPr>
              <a:spLocks noChangeAspect="1"/>
            </p:cNvSpPr>
            <p:nvPr/>
          </p:nvSpPr>
          <p:spPr bwMode="gray">
            <a:xfrm>
              <a:off x="7765255" y="4327872"/>
              <a:ext cx="100013" cy="157163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57"/>
            <p:cNvSpPr>
              <a:spLocks noChangeAspect="1"/>
            </p:cNvSpPr>
            <p:nvPr/>
          </p:nvSpPr>
          <p:spPr bwMode="gray">
            <a:xfrm>
              <a:off x="7612855" y="4050059"/>
              <a:ext cx="50800" cy="41275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58"/>
            <p:cNvSpPr>
              <a:spLocks noChangeAspect="1"/>
            </p:cNvSpPr>
            <p:nvPr/>
          </p:nvSpPr>
          <p:spPr bwMode="gray">
            <a:xfrm>
              <a:off x="5965030" y="2859434"/>
              <a:ext cx="192088" cy="92075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9"/>
            <p:cNvSpPr>
              <a:spLocks noChangeAspect="1"/>
            </p:cNvSpPr>
            <p:nvPr/>
          </p:nvSpPr>
          <p:spPr bwMode="gray">
            <a:xfrm>
              <a:off x="5933280" y="2910234"/>
              <a:ext cx="131763" cy="98425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0"/>
            <p:cNvSpPr>
              <a:spLocks noChangeAspect="1"/>
            </p:cNvSpPr>
            <p:nvPr/>
          </p:nvSpPr>
          <p:spPr bwMode="gray">
            <a:xfrm>
              <a:off x="5995192" y="2930872"/>
              <a:ext cx="4763" cy="6350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61"/>
            <p:cNvSpPr>
              <a:spLocks noChangeAspect="1"/>
            </p:cNvSpPr>
            <p:nvPr/>
          </p:nvSpPr>
          <p:spPr bwMode="gray">
            <a:xfrm>
              <a:off x="6006305" y="2934047"/>
              <a:ext cx="4763" cy="3175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2"/>
            <p:cNvSpPr>
              <a:spLocks noChangeAspect="1"/>
            </p:cNvSpPr>
            <p:nvPr/>
          </p:nvSpPr>
          <p:spPr bwMode="gray">
            <a:xfrm>
              <a:off x="5987255" y="2937222"/>
              <a:ext cx="3175" cy="31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63"/>
            <p:cNvSpPr>
              <a:spLocks noChangeAspect="1"/>
            </p:cNvSpPr>
            <p:nvPr/>
          </p:nvSpPr>
          <p:spPr bwMode="gray">
            <a:xfrm>
              <a:off x="5812630" y="2968972"/>
              <a:ext cx="250825" cy="190500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64"/>
            <p:cNvSpPr>
              <a:spLocks noChangeAspect="1"/>
            </p:cNvSpPr>
            <p:nvPr/>
          </p:nvSpPr>
          <p:spPr bwMode="gray">
            <a:xfrm>
              <a:off x="6419055" y="3594447"/>
              <a:ext cx="188913" cy="2000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65"/>
            <p:cNvSpPr>
              <a:spLocks noChangeAspect="1"/>
            </p:cNvSpPr>
            <p:nvPr/>
          </p:nvSpPr>
          <p:spPr bwMode="gray">
            <a:xfrm>
              <a:off x="6593680" y="3794472"/>
              <a:ext cx="160338" cy="50800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66"/>
            <p:cNvSpPr>
              <a:spLocks noChangeAspect="1"/>
            </p:cNvSpPr>
            <p:nvPr/>
          </p:nvSpPr>
          <p:spPr bwMode="gray">
            <a:xfrm>
              <a:off x="6657180" y="3616672"/>
              <a:ext cx="173038" cy="147638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67"/>
            <p:cNvSpPr>
              <a:spLocks noChangeAspect="1"/>
            </p:cNvSpPr>
            <p:nvPr/>
          </p:nvSpPr>
          <p:spPr bwMode="gray">
            <a:xfrm>
              <a:off x="7344567" y="3764309"/>
              <a:ext cx="69850" cy="38100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68"/>
            <p:cNvSpPr>
              <a:spLocks noChangeAspect="1"/>
            </p:cNvSpPr>
            <p:nvPr/>
          </p:nvSpPr>
          <p:spPr bwMode="gray">
            <a:xfrm>
              <a:off x="7215980" y="3737322"/>
              <a:ext cx="173038" cy="141288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19" name="Group 69"/>
            <p:cNvGrpSpPr>
              <a:grpSpLocks noChangeAspect="1"/>
            </p:cNvGrpSpPr>
            <p:nvPr/>
          </p:nvGrpSpPr>
          <p:grpSpPr bwMode="gray">
            <a:xfrm>
              <a:off x="6801679" y="3364294"/>
              <a:ext cx="161926" cy="231778"/>
              <a:chOff x="3802" y="2280"/>
              <a:chExt cx="102" cy="146"/>
            </a:xfrm>
            <a:grpFill/>
          </p:grpSpPr>
          <p:sp>
            <p:nvSpPr>
              <p:cNvPr id="347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Freeform 81"/>
            <p:cNvSpPr>
              <a:spLocks noChangeAspect="1"/>
            </p:cNvSpPr>
            <p:nvPr/>
          </p:nvSpPr>
          <p:spPr bwMode="gray">
            <a:xfrm>
              <a:off x="6744492" y="3603972"/>
              <a:ext cx="23813" cy="1905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82"/>
            <p:cNvSpPr>
              <a:spLocks noChangeAspect="1"/>
            </p:cNvSpPr>
            <p:nvPr/>
          </p:nvSpPr>
          <p:spPr bwMode="gray">
            <a:xfrm>
              <a:off x="6781005" y="3748434"/>
              <a:ext cx="4763" cy="1428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83"/>
            <p:cNvSpPr>
              <a:spLocks noChangeAspect="1"/>
            </p:cNvSpPr>
            <p:nvPr/>
          </p:nvSpPr>
          <p:spPr bwMode="gray">
            <a:xfrm>
              <a:off x="6931817" y="3837334"/>
              <a:ext cx="42863" cy="19050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84"/>
            <p:cNvSpPr>
              <a:spLocks noChangeAspect="1"/>
            </p:cNvSpPr>
            <p:nvPr/>
          </p:nvSpPr>
          <p:spPr bwMode="gray">
            <a:xfrm>
              <a:off x="6911180" y="3850034"/>
              <a:ext cx="26988" cy="22225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85"/>
            <p:cNvSpPr>
              <a:spLocks noChangeAspect="1"/>
            </p:cNvSpPr>
            <p:nvPr/>
          </p:nvSpPr>
          <p:spPr bwMode="gray">
            <a:xfrm>
              <a:off x="6987380" y="3740497"/>
              <a:ext cx="50800" cy="19050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86"/>
            <p:cNvSpPr>
              <a:spLocks noChangeAspect="1"/>
            </p:cNvSpPr>
            <p:nvPr/>
          </p:nvSpPr>
          <p:spPr bwMode="gray">
            <a:xfrm>
              <a:off x="6830217" y="3662709"/>
              <a:ext cx="109538" cy="128588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87"/>
            <p:cNvSpPr>
              <a:spLocks noChangeAspect="1"/>
            </p:cNvSpPr>
            <p:nvPr/>
          </p:nvSpPr>
          <p:spPr bwMode="gray">
            <a:xfrm>
              <a:off x="6977855" y="3653184"/>
              <a:ext cx="25400" cy="5397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8"/>
            <p:cNvSpPr>
              <a:spLocks noChangeAspect="1"/>
            </p:cNvSpPr>
            <p:nvPr/>
          </p:nvSpPr>
          <p:spPr bwMode="gray">
            <a:xfrm>
              <a:off x="7039767" y="3699222"/>
              <a:ext cx="180975" cy="152400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89"/>
            <p:cNvSpPr>
              <a:spLocks noChangeAspect="1"/>
            </p:cNvSpPr>
            <p:nvPr/>
          </p:nvSpPr>
          <p:spPr bwMode="gray">
            <a:xfrm>
              <a:off x="7387430" y="3737322"/>
              <a:ext cx="41275" cy="381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90"/>
            <p:cNvSpPr>
              <a:spLocks noChangeAspect="1"/>
            </p:cNvSpPr>
            <p:nvPr/>
          </p:nvSpPr>
          <p:spPr bwMode="gray">
            <a:xfrm>
              <a:off x="6538117" y="3280122"/>
              <a:ext cx="125413" cy="263525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91"/>
            <p:cNvSpPr>
              <a:spLocks noChangeAspect="1"/>
            </p:cNvSpPr>
            <p:nvPr/>
          </p:nvSpPr>
          <p:spPr bwMode="gray">
            <a:xfrm>
              <a:off x="6668292" y="3572222"/>
              <a:ext cx="168275" cy="10477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92"/>
            <p:cNvSpPr>
              <a:spLocks noChangeAspect="1"/>
            </p:cNvSpPr>
            <p:nvPr/>
          </p:nvSpPr>
          <p:spPr bwMode="gray">
            <a:xfrm>
              <a:off x="6504780" y="3575397"/>
              <a:ext cx="71438" cy="93663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93"/>
            <p:cNvSpPr>
              <a:spLocks noChangeAspect="1"/>
            </p:cNvSpPr>
            <p:nvPr/>
          </p:nvSpPr>
          <p:spPr bwMode="gray">
            <a:xfrm>
              <a:off x="6460330" y="3326159"/>
              <a:ext cx="136525" cy="268288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94"/>
            <p:cNvSpPr>
              <a:spLocks noChangeAspect="1"/>
            </p:cNvSpPr>
            <p:nvPr/>
          </p:nvSpPr>
          <p:spPr bwMode="gray">
            <a:xfrm>
              <a:off x="6366667" y="3181697"/>
              <a:ext cx="153988" cy="333375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95"/>
            <p:cNvSpPr>
              <a:spLocks noChangeAspect="1"/>
            </p:cNvSpPr>
            <p:nvPr/>
          </p:nvSpPr>
          <p:spPr bwMode="gray">
            <a:xfrm>
              <a:off x="6541292" y="3435697"/>
              <a:ext cx="92075" cy="74613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96"/>
            <p:cNvSpPr>
              <a:spLocks noChangeAspect="1"/>
            </p:cNvSpPr>
            <p:nvPr/>
          </p:nvSpPr>
          <p:spPr bwMode="gray">
            <a:xfrm>
              <a:off x="6504780" y="3292822"/>
              <a:ext cx="125413" cy="155575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36" name="Group 97"/>
            <p:cNvGrpSpPr>
              <a:grpSpLocks noChangeAspect="1"/>
            </p:cNvGrpSpPr>
            <p:nvPr/>
          </p:nvGrpSpPr>
          <p:grpSpPr bwMode="gray">
            <a:xfrm>
              <a:off x="5819512" y="3002508"/>
              <a:ext cx="636655" cy="587411"/>
              <a:chOff x="3183" y="2052"/>
              <a:chExt cx="401" cy="370"/>
            </a:xfrm>
            <a:grpFill/>
          </p:grpSpPr>
          <p:sp>
            <p:nvSpPr>
              <p:cNvPr id="340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Freeform 105"/>
            <p:cNvSpPr>
              <a:spLocks noChangeAspect="1"/>
            </p:cNvSpPr>
            <p:nvPr/>
          </p:nvSpPr>
          <p:spPr bwMode="gray">
            <a:xfrm>
              <a:off x="6850855" y="3240434"/>
              <a:ext cx="30163" cy="635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38" name="Group 106"/>
            <p:cNvGrpSpPr>
              <a:grpSpLocks noChangeAspect="1"/>
            </p:cNvGrpSpPr>
            <p:nvPr/>
          </p:nvGrpSpPr>
          <p:grpSpPr bwMode="gray">
            <a:xfrm>
              <a:off x="7017542" y="2807057"/>
              <a:ext cx="282575" cy="320676"/>
              <a:chOff x="3938" y="1929"/>
              <a:chExt cx="178" cy="202"/>
            </a:xfrm>
            <a:grpFill/>
          </p:grpSpPr>
          <p:sp>
            <p:nvSpPr>
              <p:cNvPr id="336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Freeform 111"/>
            <p:cNvSpPr>
              <a:spLocks noChangeAspect="1"/>
            </p:cNvSpPr>
            <p:nvPr/>
          </p:nvSpPr>
          <p:spPr bwMode="gray">
            <a:xfrm>
              <a:off x="6955630" y="2968972"/>
              <a:ext cx="60325" cy="90488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12"/>
            <p:cNvSpPr>
              <a:spLocks noChangeAspect="1"/>
            </p:cNvSpPr>
            <p:nvPr/>
          </p:nvSpPr>
          <p:spPr bwMode="gray">
            <a:xfrm>
              <a:off x="6288880" y="2629247"/>
              <a:ext cx="550863" cy="269875"/>
            </a:xfrm>
            <a:custGeom>
              <a:avLst/>
              <a:gdLst/>
              <a:ahLst/>
              <a:cxnLst>
                <a:cxn ang="0">
                  <a:pos x="46" y="227"/>
                </a:cxn>
                <a:cxn ang="0">
                  <a:pos x="129" y="180"/>
                </a:cxn>
                <a:cxn ang="0">
                  <a:pos x="243" y="132"/>
                </a:cxn>
                <a:cxn ang="0">
                  <a:pos x="313" y="149"/>
                </a:cxn>
                <a:cxn ang="0">
                  <a:pos x="387" y="187"/>
                </a:cxn>
                <a:cxn ang="0">
                  <a:pos x="508" y="190"/>
                </a:cxn>
                <a:cxn ang="0">
                  <a:pos x="552" y="160"/>
                </a:cxn>
                <a:cxn ang="0">
                  <a:pos x="554" y="99"/>
                </a:cxn>
                <a:cxn ang="0">
                  <a:pos x="582" y="33"/>
                </a:cxn>
                <a:cxn ang="0">
                  <a:pos x="645" y="6"/>
                </a:cxn>
                <a:cxn ang="0">
                  <a:pos x="731" y="47"/>
                </a:cxn>
                <a:cxn ang="0">
                  <a:pos x="787" y="103"/>
                </a:cxn>
                <a:cxn ang="0">
                  <a:pos x="830" y="154"/>
                </a:cxn>
                <a:cxn ang="0">
                  <a:pos x="944" y="132"/>
                </a:cxn>
                <a:cxn ang="0">
                  <a:pos x="1034" y="169"/>
                </a:cxn>
                <a:cxn ang="0">
                  <a:pos x="1104" y="201"/>
                </a:cxn>
                <a:cxn ang="0">
                  <a:pos x="1200" y="249"/>
                </a:cxn>
                <a:cxn ang="0">
                  <a:pos x="1317" y="237"/>
                </a:cxn>
                <a:cxn ang="0">
                  <a:pos x="1439" y="179"/>
                </a:cxn>
                <a:cxn ang="0">
                  <a:pos x="1528" y="199"/>
                </a:cxn>
                <a:cxn ang="0">
                  <a:pos x="1565" y="195"/>
                </a:cxn>
                <a:cxn ang="0">
                  <a:pos x="1525" y="255"/>
                </a:cxn>
                <a:cxn ang="0">
                  <a:pos x="1517" y="325"/>
                </a:cxn>
                <a:cxn ang="0">
                  <a:pos x="1570" y="391"/>
                </a:cxn>
                <a:cxn ang="0">
                  <a:pos x="1667" y="348"/>
                </a:cxn>
                <a:cxn ang="0">
                  <a:pos x="1721" y="415"/>
                </a:cxn>
                <a:cxn ang="0">
                  <a:pos x="1734" y="458"/>
                </a:cxn>
                <a:cxn ang="0">
                  <a:pos x="1663" y="461"/>
                </a:cxn>
                <a:cxn ang="0">
                  <a:pos x="1576" y="482"/>
                </a:cxn>
                <a:cxn ang="0">
                  <a:pos x="1489" y="551"/>
                </a:cxn>
                <a:cxn ang="0">
                  <a:pos x="1411" y="611"/>
                </a:cxn>
                <a:cxn ang="0">
                  <a:pos x="1344" y="588"/>
                </a:cxn>
                <a:cxn ang="0">
                  <a:pos x="1298" y="646"/>
                </a:cxn>
                <a:cxn ang="0">
                  <a:pos x="1255" y="752"/>
                </a:cxn>
                <a:cxn ang="0">
                  <a:pos x="1163" y="789"/>
                </a:cxn>
                <a:cxn ang="0">
                  <a:pos x="1088" y="788"/>
                </a:cxn>
                <a:cxn ang="0">
                  <a:pos x="1014" y="815"/>
                </a:cxn>
                <a:cxn ang="0">
                  <a:pos x="942" y="847"/>
                </a:cxn>
                <a:cxn ang="0">
                  <a:pos x="903" y="834"/>
                </a:cxn>
                <a:cxn ang="0">
                  <a:pos x="801" y="805"/>
                </a:cxn>
                <a:cxn ang="0">
                  <a:pos x="744" y="767"/>
                </a:cxn>
                <a:cxn ang="0">
                  <a:pos x="527" y="766"/>
                </a:cxn>
                <a:cxn ang="0">
                  <a:pos x="463" y="730"/>
                </a:cxn>
                <a:cxn ang="0">
                  <a:pos x="421" y="659"/>
                </a:cxn>
                <a:cxn ang="0">
                  <a:pos x="353" y="625"/>
                </a:cxn>
                <a:cxn ang="0">
                  <a:pos x="280" y="590"/>
                </a:cxn>
                <a:cxn ang="0">
                  <a:pos x="211" y="584"/>
                </a:cxn>
                <a:cxn ang="0">
                  <a:pos x="158" y="552"/>
                </a:cxn>
                <a:cxn ang="0">
                  <a:pos x="163" y="470"/>
                </a:cxn>
                <a:cxn ang="0">
                  <a:pos x="124" y="372"/>
                </a:cxn>
                <a:cxn ang="0">
                  <a:pos x="70" y="369"/>
                </a:cxn>
                <a:cxn ang="0">
                  <a:pos x="3" y="288"/>
                </a:cxn>
              </a:cxnLst>
              <a:rect l="0" t="0" r="r" b="b"/>
              <a:pathLst>
                <a:path w="1734" h="848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13"/>
            <p:cNvSpPr>
              <a:spLocks noChangeAspect="1"/>
            </p:cNvSpPr>
            <p:nvPr/>
          </p:nvSpPr>
          <p:spPr bwMode="gray">
            <a:xfrm>
              <a:off x="6650830" y="3335684"/>
              <a:ext cx="41275" cy="36513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14"/>
            <p:cNvSpPr>
              <a:spLocks noChangeAspect="1"/>
            </p:cNvSpPr>
            <p:nvPr/>
          </p:nvSpPr>
          <p:spPr bwMode="gray">
            <a:xfrm>
              <a:off x="6041230" y="2592734"/>
              <a:ext cx="1066800" cy="741363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15"/>
            <p:cNvSpPr>
              <a:spLocks noChangeAspect="1"/>
            </p:cNvSpPr>
            <p:nvPr/>
          </p:nvSpPr>
          <p:spPr bwMode="gray">
            <a:xfrm>
              <a:off x="6925467" y="2867372"/>
              <a:ext cx="109538" cy="120650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44" name="Group 116"/>
            <p:cNvGrpSpPr>
              <a:grpSpLocks noChangeAspect="1"/>
            </p:cNvGrpSpPr>
            <p:nvPr/>
          </p:nvGrpSpPr>
          <p:grpSpPr bwMode="gray">
            <a:xfrm>
              <a:off x="5099845" y="1268761"/>
              <a:ext cx="2973390" cy="1638301"/>
              <a:chOff x="2730" y="960"/>
              <a:chExt cx="1873" cy="1032"/>
            </a:xfrm>
            <a:grpFill/>
          </p:grpSpPr>
          <p:grpSp>
            <p:nvGrpSpPr>
              <p:cNvPr id="319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323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4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5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6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7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8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9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0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1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2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3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4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5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20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Group 135"/>
            <p:cNvGrpSpPr>
              <a:grpSpLocks noChangeAspect="1"/>
            </p:cNvGrpSpPr>
            <p:nvPr/>
          </p:nvGrpSpPr>
          <p:grpSpPr bwMode="gray">
            <a:xfrm>
              <a:off x="5214202" y="2886470"/>
              <a:ext cx="647707" cy="585797"/>
              <a:chOff x="2802" y="1979"/>
              <a:chExt cx="408" cy="369"/>
            </a:xfrm>
            <a:grpFill/>
          </p:grpSpPr>
          <p:sp>
            <p:nvSpPr>
              <p:cNvPr id="290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1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316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7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8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2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3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314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5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4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312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3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5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6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310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1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7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8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308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9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9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2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306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7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3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Freeform 165"/>
            <p:cNvSpPr>
              <a:spLocks noChangeAspect="1"/>
            </p:cNvSpPr>
            <p:nvPr/>
          </p:nvSpPr>
          <p:spPr bwMode="gray">
            <a:xfrm>
              <a:off x="5515767" y="2903884"/>
              <a:ext cx="53975" cy="55563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66"/>
            <p:cNvSpPr>
              <a:spLocks noChangeAspect="1"/>
            </p:cNvSpPr>
            <p:nvPr/>
          </p:nvSpPr>
          <p:spPr bwMode="gray">
            <a:xfrm>
              <a:off x="5569742" y="2532409"/>
              <a:ext cx="708025" cy="377825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67"/>
            <p:cNvSpPr>
              <a:spLocks noChangeAspect="1"/>
            </p:cNvSpPr>
            <p:nvPr/>
          </p:nvSpPr>
          <p:spPr bwMode="gray">
            <a:xfrm>
              <a:off x="5453855" y="2851497"/>
              <a:ext cx="117475" cy="57150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68"/>
            <p:cNvSpPr>
              <a:spLocks noChangeAspect="1"/>
            </p:cNvSpPr>
            <p:nvPr/>
          </p:nvSpPr>
          <p:spPr bwMode="gray">
            <a:xfrm>
              <a:off x="5734842" y="2802284"/>
              <a:ext cx="298450" cy="193675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69"/>
            <p:cNvSpPr>
              <a:spLocks noChangeAspect="1"/>
            </p:cNvSpPr>
            <p:nvPr/>
          </p:nvSpPr>
          <p:spPr bwMode="gray">
            <a:xfrm>
              <a:off x="5672930" y="2868959"/>
              <a:ext cx="247650" cy="171450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51" name="Group 170"/>
            <p:cNvGrpSpPr>
              <a:grpSpLocks noChangeAspect="1"/>
            </p:cNvGrpSpPr>
            <p:nvPr/>
          </p:nvGrpSpPr>
          <p:grpSpPr bwMode="gray">
            <a:xfrm>
              <a:off x="5539679" y="2891184"/>
              <a:ext cx="96840" cy="77788"/>
              <a:chOff x="3007" y="1982"/>
              <a:chExt cx="61" cy="49"/>
            </a:xfrm>
            <a:grpFill/>
          </p:grpSpPr>
          <p:sp>
            <p:nvSpPr>
              <p:cNvPr id="288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Freeform 173"/>
            <p:cNvSpPr>
              <a:spLocks noChangeAspect="1"/>
            </p:cNvSpPr>
            <p:nvPr/>
          </p:nvSpPr>
          <p:spPr bwMode="gray">
            <a:xfrm>
              <a:off x="4333081" y="2130772"/>
              <a:ext cx="190500" cy="130175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222"/>
            <p:cNvGrpSpPr>
              <a:grpSpLocks noChangeAspect="1"/>
            </p:cNvGrpSpPr>
            <p:nvPr/>
          </p:nvGrpSpPr>
          <p:grpSpPr bwMode="gray">
            <a:xfrm>
              <a:off x="4945908" y="1268759"/>
              <a:ext cx="287341" cy="296863"/>
              <a:chOff x="3202" y="1036"/>
              <a:chExt cx="181" cy="187"/>
            </a:xfrm>
            <a:grpFill/>
          </p:grpSpPr>
          <p:sp>
            <p:nvSpPr>
              <p:cNvPr id="282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Freeform 229"/>
            <p:cNvSpPr>
              <a:spLocks noChangeAspect="1"/>
            </p:cNvSpPr>
            <p:nvPr/>
          </p:nvSpPr>
          <p:spPr bwMode="gray">
            <a:xfrm>
              <a:off x="3993356" y="2386359"/>
              <a:ext cx="6350" cy="635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30"/>
            <p:cNvSpPr>
              <a:spLocks noChangeAspect="1"/>
            </p:cNvSpPr>
            <p:nvPr/>
          </p:nvSpPr>
          <p:spPr bwMode="gray">
            <a:xfrm>
              <a:off x="4331493" y="1810097"/>
              <a:ext cx="46038" cy="44450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31"/>
            <p:cNvSpPr>
              <a:spLocks noChangeAspect="1"/>
            </p:cNvSpPr>
            <p:nvPr/>
          </p:nvSpPr>
          <p:spPr bwMode="gray">
            <a:xfrm>
              <a:off x="4271168" y="1913284"/>
              <a:ext cx="46038" cy="31750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32"/>
            <p:cNvSpPr>
              <a:spLocks noChangeAspect="1"/>
            </p:cNvSpPr>
            <p:nvPr/>
          </p:nvSpPr>
          <p:spPr bwMode="gray">
            <a:xfrm>
              <a:off x="3994943" y="2381597"/>
              <a:ext cx="14288" cy="4763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33"/>
            <p:cNvSpPr>
              <a:spLocks noChangeAspect="1"/>
            </p:cNvSpPr>
            <p:nvPr/>
          </p:nvSpPr>
          <p:spPr bwMode="gray">
            <a:xfrm>
              <a:off x="3490118" y="1268759"/>
              <a:ext cx="963613" cy="1114425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34"/>
            <p:cNvSpPr>
              <a:spLocks noChangeAspect="1"/>
            </p:cNvSpPr>
            <p:nvPr/>
          </p:nvSpPr>
          <p:spPr bwMode="gray">
            <a:xfrm>
              <a:off x="3804443" y="1951384"/>
              <a:ext cx="52388" cy="523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235"/>
            <p:cNvSpPr>
              <a:spLocks noChangeAspect="1"/>
            </p:cNvSpPr>
            <p:nvPr/>
          </p:nvSpPr>
          <p:spPr bwMode="gray">
            <a:xfrm>
              <a:off x="3559968" y="1500534"/>
              <a:ext cx="52388" cy="190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61" name="Group 236"/>
            <p:cNvGrpSpPr>
              <a:grpSpLocks noChangeAspect="1"/>
            </p:cNvGrpSpPr>
            <p:nvPr/>
          </p:nvGrpSpPr>
          <p:grpSpPr bwMode="gray">
            <a:xfrm>
              <a:off x="3344103" y="3475439"/>
              <a:ext cx="808049" cy="1365266"/>
              <a:chOff x="1624" y="2350"/>
              <a:chExt cx="509" cy="860"/>
            </a:xfrm>
            <a:grpFill/>
          </p:grpSpPr>
          <p:sp>
            <p:nvSpPr>
              <p:cNvPr id="257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Freeform 262"/>
            <p:cNvSpPr>
              <a:spLocks noChangeAspect="1"/>
            </p:cNvSpPr>
            <p:nvPr/>
          </p:nvSpPr>
          <p:spPr bwMode="gray">
            <a:xfrm>
              <a:off x="3234531" y="3429347"/>
              <a:ext cx="74613" cy="74613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3"/>
            <p:cNvSpPr>
              <a:spLocks noChangeAspect="1"/>
            </p:cNvSpPr>
            <p:nvPr/>
          </p:nvSpPr>
          <p:spPr bwMode="gray">
            <a:xfrm>
              <a:off x="3313906" y="3524597"/>
              <a:ext cx="101600" cy="42863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264"/>
            <p:cNvSpPr>
              <a:spLocks noChangeAspect="1"/>
            </p:cNvSpPr>
            <p:nvPr/>
          </p:nvSpPr>
          <p:spPr bwMode="gray">
            <a:xfrm>
              <a:off x="3153568" y="3378547"/>
              <a:ext cx="68263" cy="74613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65"/>
            <p:cNvSpPr>
              <a:spLocks noChangeAspect="1"/>
            </p:cNvSpPr>
            <p:nvPr/>
          </p:nvSpPr>
          <p:spPr bwMode="gray">
            <a:xfrm>
              <a:off x="3205956" y="3367434"/>
              <a:ext cx="19050" cy="460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66"/>
            <p:cNvSpPr>
              <a:spLocks noChangeAspect="1"/>
            </p:cNvSpPr>
            <p:nvPr/>
          </p:nvSpPr>
          <p:spPr bwMode="gray">
            <a:xfrm>
              <a:off x="3191668" y="3440459"/>
              <a:ext cx="39688" cy="222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67"/>
            <p:cNvSpPr>
              <a:spLocks noChangeAspect="1"/>
            </p:cNvSpPr>
            <p:nvPr/>
          </p:nvSpPr>
          <p:spPr bwMode="gray">
            <a:xfrm>
              <a:off x="3264693" y="3497609"/>
              <a:ext cx="57150" cy="50800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68"/>
            <p:cNvSpPr>
              <a:spLocks noChangeAspect="1"/>
            </p:cNvSpPr>
            <p:nvPr/>
          </p:nvSpPr>
          <p:spPr bwMode="gray">
            <a:xfrm>
              <a:off x="3202781" y="3411884"/>
              <a:ext cx="106363" cy="53975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69"/>
            <p:cNvSpPr>
              <a:spLocks noChangeAspect="1"/>
            </p:cNvSpPr>
            <p:nvPr/>
          </p:nvSpPr>
          <p:spPr bwMode="gray">
            <a:xfrm>
              <a:off x="2721768" y="3094384"/>
              <a:ext cx="525463" cy="342900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70" name="Group 270"/>
            <p:cNvGrpSpPr>
              <a:grpSpLocks noChangeAspect="1"/>
            </p:cNvGrpSpPr>
            <p:nvPr/>
          </p:nvGrpSpPr>
          <p:grpSpPr bwMode="gray">
            <a:xfrm>
              <a:off x="1832768" y="1897419"/>
              <a:ext cx="1765300" cy="1346205"/>
              <a:chOff x="672" y="1356"/>
              <a:chExt cx="1112" cy="848"/>
            </a:xfrm>
            <a:grpFill/>
          </p:grpSpPr>
          <p:grpSp>
            <p:nvGrpSpPr>
              <p:cNvPr id="245" name="Group 271"/>
              <p:cNvGrpSpPr>
                <a:grpSpLocks noChangeAspect="1"/>
              </p:cNvGrpSpPr>
              <p:nvPr/>
            </p:nvGrpSpPr>
            <p:grpSpPr bwMode="gray">
              <a:xfrm>
                <a:off x="672" y="1356"/>
                <a:ext cx="418" cy="413"/>
                <a:chOff x="672" y="1356"/>
                <a:chExt cx="418" cy="413"/>
              </a:xfrm>
              <a:grpFill/>
            </p:grpSpPr>
            <p:sp>
              <p:nvSpPr>
                <p:cNvPr id="252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3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4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5" name="Freeform 275"/>
                <p:cNvSpPr>
                  <a:spLocks noChangeAspect="1"/>
                </p:cNvSpPr>
                <p:nvPr/>
              </p:nvSpPr>
              <p:spPr bwMode="gray">
                <a:xfrm>
                  <a:off x="672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6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6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247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8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9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0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1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1" name="Group 283"/>
            <p:cNvGrpSpPr>
              <a:grpSpLocks noChangeAspect="1"/>
            </p:cNvGrpSpPr>
            <p:nvPr/>
          </p:nvGrpSpPr>
          <p:grpSpPr bwMode="gray">
            <a:xfrm>
              <a:off x="2304740" y="1269239"/>
              <a:ext cx="1538772" cy="1622936"/>
              <a:chOff x="969" y="960"/>
              <a:chExt cx="969" cy="1022"/>
            </a:xfrm>
            <a:grpFill/>
          </p:grpSpPr>
          <p:sp>
            <p:nvSpPr>
              <p:cNvPr id="216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Freeform 313"/>
            <p:cNvSpPr>
              <a:spLocks noChangeAspect="1"/>
            </p:cNvSpPr>
            <p:nvPr/>
          </p:nvSpPr>
          <p:spPr bwMode="gray">
            <a:xfrm rot="21085610">
              <a:off x="3399631" y="3186459"/>
              <a:ext cx="12700" cy="6350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314"/>
            <p:cNvSpPr>
              <a:spLocks noChangeAspect="1"/>
            </p:cNvSpPr>
            <p:nvPr/>
          </p:nvSpPr>
          <p:spPr bwMode="gray">
            <a:xfrm rot="21085610">
              <a:off x="3420268" y="3188047"/>
              <a:ext cx="1588" cy="15875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315"/>
            <p:cNvSpPr>
              <a:spLocks noChangeAspect="1"/>
            </p:cNvSpPr>
            <p:nvPr/>
          </p:nvSpPr>
          <p:spPr bwMode="gray">
            <a:xfrm rot="21085610">
              <a:off x="3420268" y="3224559"/>
              <a:ext cx="3175" cy="1588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316"/>
            <p:cNvSpPr>
              <a:spLocks noChangeAspect="1"/>
            </p:cNvSpPr>
            <p:nvPr/>
          </p:nvSpPr>
          <p:spPr bwMode="gray">
            <a:xfrm rot="21085610">
              <a:off x="3412331" y="3222972"/>
              <a:ext cx="6350" cy="19050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317"/>
            <p:cNvSpPr>
              <a:spLocks noChangeAspect="1"/>
            </p:cNvSpPr>
            <p:nvPr/>
          </p:nvSpPr>
          <p:spPr bwMode="gray">
            <a:xfrm rot="21085610">
              <a:off x="3420268" y="3245197"/>
              <a:ext cx="1588" cy="95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318"/>
            <p:cNvSpPr>
              <a:spLocks noChangeAspect="1"/>
            </p:cNvSpPr>
            <p:nvPr/>
          </p:nvSpPr>
          <p:spPr bwMode="gray">
            <a:xfrm rot="21085610">
              <a:off x="3434556" y="3218209"/>
              <a:ext cx="1588" cy="12700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319"/>
            <p:cNvSpPr>
              <a:spLocks noChangeAspect="1"/>
            </p:cNvSpPr>
            <p:nvPr/>
          </p:nvSpPr>
          <p:spPr bwMode="gray">
            <a:xfrm rot="21085610">
              <a:off x="3442493" y="3229322"/>
              <a:ext cx="4763" cy="14288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320"/>
            <p:cNvSpPr>
              <a:spLocks noChangeAspect="1"/>
            </p:cNvSpPr>
            <p:nvPr/>
          </p:nvSpPr>
          <p:spPr bwMode="gray">
            <a:xfrm rot="21085610">
              <a:off x="3456781" y="3240434"/>
              <a:ext cx="3175" cy="31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321"/>
            <p:cNvSpPr>
              <a:spLocks noChangeAspect="1"/>
            </p:cNvSpPr>
            <p:nvPr/>
          </p:nvSpPr>
          <p:spPr bwMode="gray">
            <a:xfrm rot="21085610">
              <a:off x="3450431" y="3254722"/>
              <a:ext cx="4763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22"/>
            <p:cNvSpPr>
              <a:spLocks noChangeAspect="1"/>
            </p:cNvSpPr>
            <p:nvPr/>
          </p:nvSpPr>
          <p:spPr bwMode="gray">
            <a:xfrm rot="21085610">
              <a:off x="3464718" y="3269009"/>
              <a:ext cx="4763" cy="14288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23"/>
            <p:cNvSpPr>
              <a:spLocks noChangeAspect="1"/>
            </p:cNvSpPr>
            <p:nvPr/>
          </p:nvSpPr>
          <p:spPr bwMode="gray">
            <a:xfrm rot="21085610">
              <a:off x="3477418" y="3278534"/>
              <a:ext cx="4763" cy="1588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24"/>
            <p:cNvSpPr>
              <a:spLocks noChangeAspect="1"/>
            </p:cNvSpPr>
            <p:nvPr/>
          </p:nvSpPr>
          <p:spPr bwMode="gray">
            <a:xfrm rot="21085610">
              <a:off x="3488531" y="3284884"/>
              <a:ext cx="9525" cy="6350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325"/>
            <p:cNvSpPr>
              <a:spLocks noChangeAspect="1"/>
            </p:cNvSpPr>
            <p:nvPr/>
          </p:nvSpPr>
          <p:spPr bwMode="gray">
            <a:xfrm rot="21085610">
              <a:off x="3475831" y="3302347"/>
              <a:ext cx="6350" cy="952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326"/>
            <p:cNvSpPr>
              <a:spLocks noChangeAspect="1"/>
            </p:cNvSpPr>
            <p:nvPr/>
          </p:nvSpPr>
          <p:spPr bwMode="gray">
            <a:xfrm rot="21085610">
              <a:off x="3418681" y="3243609"/>
              <a:ext cx="3175" cy="47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327"/>
            <p:cNvSpPr>
              <a:spLocks noChangeAspect="1"/>
            </p:cNvSpPr>
            <p:nvPr/>
          </p:nvSpPr>
          <p:spPr bwMode="gray">
            <a:xfrm rot="21085610">
              <a:off x="3386931" y="3227734"/>
              <a:ext cx="1588" cy="6350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328"/>
            <p:cNvSpPr>
              <a:spLocks noChangeAspect="1"/>
            </p:cNvSpPr>
            <p:nvPr/>
          </p:nvSpPr>
          <p:spPr bwMode="gray">
            <a:xfrm rot="21085610">
              <a:off x="3383756" y="3235672"/>
              <a:ext cx="3175" cy="317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329"/>
            <p:cNvSpPr>
              <a:spLocks noChangeAspect="1"/>
            </p:cNvSpPr>
            <p:nvPr/>
          </p:nvSpPr>
          <p:spPr bwMode="gray">
            <a:xfrm rot="21085610">
              <a:off x="3374231" y="3238847"/>
              <a:ext cx="6350" cy="6350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330"/>
            <p:cNvSpPr>
              <a:spLocks noChangeAspect="1"/>
            </p:cNvSpPr>
            <p:nvPr/>
          </p:nvSpPr>
          <p:spPr bwMode="gray">
            <a:xfrm rot="20552049">
              <a:off x="3417093" y="3375372"/>
              <a:ext cx="23813" cy="17463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331"/>
            <p:cNvSpPr>
              <a:spLocks noChangeAspect="1"/>
            </p:cNvSpPr>
            <p:nvPr/>
          </p:nvSpPr>
          <p:spPr bwMode="gray">
            <a:xfrm rot="20552049">
              <a:off x="3482181" y="3318222"/>
              <a:ext cx="38100" cy="52388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332"/>
            <p:cNvSpPr>
              <a:spLocks noChangeAspect="1"/>
            </p:cNvSpPr>
            <p:nvPr/>
          </p:nvSpPr>
          <p:spPr bwMode="gray">
            <a:xfrm rot="20552049">
              <a:off x="3596481" y="3349972"/>
              <a:ext cx="1588" cy="15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33"/>
            <p:cNvSpPr>
              <a:spLocks noChangeAspect="1"/>
            </p:cNvSpPr>
            <p:nvPr/>
          </p:nvSpPr>
          <p:spPr bwMode="gray">
            <a:xfrm rot="20552049">
              <a:off x="3618706" y="3392834"/>
              <a:ext cx="3175" cy="111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34"/>
            <p:cNvSpPr>
              <a:spLocks noChangeAspect="1"/>
            </p:cNvSpPr>
            <p:nvPr/>
          </p:nvSpPr>
          <p:spPr bwMode="gray">
            <a:xfrm rot="20552049">
              <a:off x="3642518" y="3470622"/>
              <a:ext cx="3175" cy="4763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35"/>
            <p:cNvSpPr>
              <a:spLocks noChangeAspect="1"/>
            </p:cNvSpPr>
            <p:nvPr/>
          </p:nvSpPr>
          <p:spPr bwMode="gray">
            <a:xfrm rot="20552049">
              <a:off x="3636168" y="3484909"/>
              <a:ext cx="9525" cy="15875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336"/>
            <p:cNvSpPr>
              <a:spLocks noChangeAspect="1"/>
            </p:cNvSpPr>
            <p:nvPr/>
          </p:nvSpPr>
          <p:spPr bwMode="gray">
            <a:xfrm rot="20552049">
              <a:off x="3463131" y="3324572"/>
              <a:ext cx="1588" cy="31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96" name="Group 337"/>
            <p:cNvGrpSpPr>
              <a:grpSpLocks noChangeAspect="1"/>
            </p:cNvGrpSpPr>
            <p:nvPr/>
          </p:nvGrpSpPr>
          <p:grpSpPr bwMode="gray">
            <a:xfrm>
              <a:off x="3455475" y="3327759"/>
              <a:ext cx="28578" cy="44450"/>
              <a:chOff x="1694" y="2257"/>
              <a:chExt cx="18" cy="28"/>
            </a:xfrm>
            <a:grpFill/>
          </p:grpSpPr>
          <p:sp>
            <p:nvSpPr>
              <p:cNvPr id="214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7" name="Freeform 340"/>
            <p:cNvSpPr>
              <a:spLocks noChangeAspect="1"/>
            </p:cNvSpPr>
            <p:nvPr/>
          </p:nvSpPr>
          <p:spPr bwMode="gray">
            <a:xfrm rot="20552049">
              <a:off x="3532981" y="3337272"/>
              <a:ext cx="15875" cy="12700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41"/>
            <p:cNvSpPr>
              <a:spLocks noChangeAspect="1"/>
            </p:cNvSpPr>
            <p:nvPr/>
          </p:nvSpPr>
          <p:spPr bwMode="gray">
            <a:xfrm rot="20552049">
              <a:off x="3629818" y="3429347"/>
              <a:ext cx="0" cy="47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342"/>
            <p:cNvSpPr>
              <a:spLocks noChangeAspect="1"/>
            </p:cNvSpPr>
            <p:nvPr/>
          </p:nvSpPr>
          <p:spPr bwMode="gray">
            <a:xfrm rot="20552049">
              <a:off x="3602831" y="3362672"/>
              <a:ext cx="4763" cy="1111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343"/>
            <p:cNvSpPr>
              <a:spLocks noChangeAspect="1"/>
            </p:cNvSpPr>
            <p:nvPr/>
          </p:nvSpPr>
          <p:spPr bwMode="gray">
            <a:xfrm rot="20552049">
              <a:off x="3556793" y="3334097"/>
              <a:ext cx="0" cy="15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344"/>
            <p:cNvSpPr>
              <a:spLocks noChangeAspect="1"/>
            </p:cNvSpPr>
            <p:nvPr/>
          </p:nvSpPr>
          <p:spPr bwMode="gray">
            <a:xfrm rot="20552049">
              <a:off x="3559968" y="3346797"/>
              <a:ext cx="1588" cy="31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345"/>
            <p:cNvSpPr>
              <a:spLocks noChangeAspect="1"/>
            </p:cNvSpPr>
            <p:nvPr/>
          </p:nvSpPr>
          <p:spPr bwMode="gray">
            <a:xfrm rot="20552049">
              <a:off x="3610768" y="3380134"/>
              <a:ext cx="3175" cy="793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346"/>
            <p:cNvSpPr>
              <a:spLocks noChangeAspect="1"/>
            </p:cNvSpPr>
            <p:nvPr/>
          </p:nvSpPr>
          <p:spPr bwMode="gray">
            <a:xfrm rot="20552049">
              <a:off x="3629818" y="3454747"/>
              <a:ext cx="1588" cy="476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347"/>
            <p:cNvSpPr>
              <a:spLocks noChangeAspect="1"/>
            </p:cNvSpPr>
            <p:nvPr/>
          </p:nvSpPr>
          <p:spPr bwMode="gray">
            <a:xfrm rot="20552049">
              <a:off x="3325018" y="3280122"/>
              <a:ext cx="117475" cy="77788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348"/>
            <p:cNvSpPr>
              <a:spLocks noChangeAspect="1"/>
            </p:cNvSpPr>
            <p:nvPr/>
          </p:nvSpPr>
          <p:spPr bwMode="gray">
            <a:xfrm rot="20552049">
              <a:off x="3344068" y="3321397"/>
              <a:ext cx="4763" cy="9525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349"/>
            <p:cNvSpPr>
              <a:spLocks noChangeAspect="1"/>
            </p:cNvSpPr>
            <p:nvPr/>
          </p:nvSpPr>
          <p:spPr bwMode="gray">
            <a:xfrm rot="20552049">
              <a:off x="3386931" y="3289647"/>
              <a:ext cx="11113" cy="14288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350"/>
            <p:cNvSpPr>
              <a:spLocks noChangeAspect="1"/>
            </p:cNvSpPr>
            <p:nvPr/>
          </p:nvSpPr>
          <p:spPr bwMode="gray">
            <a:xfrm rot="20552049">
              <a:off x="3585368" y="3346797"/>
              <a:ext cx="0" cy="47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351"/>
            <p:cNvSpPr>
              <a:spLocks noChangeAspect="1"/>
            </p:cNvSpPr>
            <p:nvPr/>
          </p:nvSpPr>
          <p:spPr bwMode="gray">
            <a:xfrm rot="20552049">
              <a:off x="3626643" y="3413472"/>
              <a:ext cx="1588" cy="63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765"/>
              <a:endParaRPr lang="en-US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grpSp>
          <p:nvGrpSpPr>
            <p:cNvPr id="109" name="Group 362"/>
            <p:cNvGrpSpPr/>
            <p:nvPr/>
          </p:nvGrpSpPr>
          <p:grpSpPr bwMode="gray">
            <a:xfrm>
              <a:off x="4580731" y="1911697"/>
              <a:ext cx="879476" cy="1109663"/>
              <a:chOff x="4580731" y="1911697"/>
              <a:chExt cx="879476" cy="1109663"/>
            </a:xfrm>
            <a:grpFill/>
          </p:grpSpPr>
          <p:sp>
            <p:nvSpPr>
              <p:cNvPr id="165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8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84"/>
                <a:ext cx="204788" cy="242889"/>
                <a:chOff x="2589" y="1903"/>
                <a:chExt cx="129" cy="153"/>
              </a:xfrm>
              <a:grpFill/>
            </p:grpSpPr>
            <p:sp>
              <p:nvSpPr>
                <p:cNvPr id="211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9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6" name="Group 189"/>
              <p:cNvGrpSpPr>
                <a:grpSpLocks noChangeAspect="1"/>
              </p:cNvGrpSpPr>
              <p:nvPr/>
            </p:nvGrpSpPr>
            <p:grpSpPr bwMode="gray">
              <a:xfrm>
                <a:off x="4679266" y="2659410"/>
                <a:ext cx="247657" cy="244475"/>
                <a:chOff x="2465" y="1836"/>
                <a:chExt cx="156" cy="154"/>
              </a:xfrm>
              <a:grpFill/>
            </p:grpSpPr>
            <p:sp>
              <p:nvSpPr>
                <p:cNvPr id="209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7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207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8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2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205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3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2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203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0" name="Group 368"/>
            <p:cNvGrpSpPr/>
            <p:nvPr/>
          </p:nvGrpSpPr>
          <p:grpSpPr bwMode="gray">
            <a:xfrm>
              <a:off x="4455318" y="2994372"/>
              <a:ext cx="1196974" cy="1339850"/>
              <a:chOff x="4455318" y="2994372"/>
              <a:chExt cx="1196974" cy="1339850"/>
            </a:xfrm>
            <a:grpFill/>
          </p:grpSpPr>
          <p:sp>
            <p:nvSpPr>
              <p:cNvPr id="111" name="Freeform 502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503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3765"/>
                <a:endParaRPr lang="en-US" dirty="0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3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114" name="Freeform 505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Freeform 114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Freeform 115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Freeform 508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Freeform 509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Freeform 118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Freeform 511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Freeform 512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Freeform 513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Freeform 514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515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Freeform 516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Freeform 517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Freeform 518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9" name="Freeform 520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Freeform 521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Freeform 522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523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33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163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defTabSz="913765"/>
                    <a:endParaRPr lang="en-US" dirty="0">
                      <a:solidFill>
                        <a:prstClr val="black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4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defTabSz="913765"/>
                    <a:endParaRPr lang="en-US" dirty="0">
                      <a:solidFill>
                        <a:prstClr val="black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34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5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6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0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2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5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9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3765"/>
                  <a:endParaRPr lang="en-US" dirty="0">
                    <a:solidFill>
                      <a:prstClr val="black"/>
                    </a:solidFill>
                    <a:latin typeface="Nexa Light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60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1"/>
                  <a:chOff x="3548063" y="12700"/>
                  <a:chExt cx="5667375" cy="6838950"/>
                </a:xfrm>
                <a:grpFill/>
              </p:grpSpPr>
              <p:sp>
                <p:nvSpPr>
                  <p:cNvPr id="161" name="Freeform 6"/>
                  <p:cNvSpPr/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defTabSz="913765"/>
                    <a:endParaRPr lang="en-GB" dirty="0">
                      <a:solidFill>
                        <a:prstClr val="black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2" name="Freeform 9"/>
                  <p:cNvSpPr/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defTabSz="913765"/>
                    <a:endParaRPr lang="en-GB" dirty="0">
                      <a:solidFill>
                        <a:prstClr val="black"/>
                      </a:solidFill>
                      <a:latin typeface="Nexa Light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358" name="Group 779"/>
          <p:cNvGrpSpPr/>
          <p:nvPr/>
        </p:nvGrpSpPr>
        <p:grpSpPr>
          <a:xfrm>
            <a:off x="302049" y="2349222"/>
            <a:ext cx="3324571" cy="1263751"/>
            <a:chOff x="226537" y="1835879"/>
            <a:chExt cx="2493428" cy="947813"/>
          </a:xfrm>
        </p:grpSpPr>
        <p:grpSp>
          <p:nvGrpSpPr>
            <p:cNvPr id="359" name="Group 761"/>
            <p:cNvGrpSpPr/>
            <p:nvPr/>
          </p:nvGrpSpPr>
          <p:grpSpPr>
            <a:xfrm flipH="1">
              <a:off x="428596" y="2180279"/>
              <a:ext cx="2291369" cy="603413"/>
              <a:chOff x="5631883" y="2357436"/>
              <a:chExt cx="2214578" cy="583191"/>
            </a:xfrm>
          </p:grpSpPr>
          <p:cxnSp>
            <p:nvCxnSpPr>
              <p:cNvPr id="362" name="Straight Connector 762"/>
              <p:cNvCxnSpPr/>
              <p:nvPr/>
            </p:nvCxnSpPr>
            <p:spPr>
              <a:xfrm rot="5400000" flipH="1" flipV="1">
                <a:off x="5715008" y="2357436"/>
                <a:ext cx="500066" cy="500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763"/>
              <p:cNvCxnSpPr/>
              <p:nvPr/>
            </p:nvCxnSpPr>
            <p:spPr>
              <a:xfrm>
                <a:off x="6215074" y="2357436"/>
                <a:ext cx="1631387" cy="1588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Oval 764"/>
              <p:cNvSpPr/>
              <p:nvPr/>
            </p:nvSpPr>
            <p:spPr>
              <a:xfrm>
                <a:off x="5631883" y="2774377"/>
                <a:ext cx="166250" cy="16625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0" name="Rectangle 769"/>
            <p:cNvSpPr/>
            <p:nvPr/>
          </p:nvSpPr>
          <p:spPr>
            <a:xfrm>
              <a:off x="226537" y="1835879"/>
              <a:ext cx="1244878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添加标题</a:t>
              </a:r>
              <a:endParaRPr 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61" name="Rectangle 770"/>
            <p:cNvSpPr/>
            <p:nvPr/>
          </p:nvSpPr>
          <p:spPr>
            <a:xfrm>
              <a:off x="357158" y="2214560"/>
              <a:ext cx="1500198" cy="450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/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西北大学肇始于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年的陕西大学堂和京师大学堂速成科仕学馆。</a:t>
              </a:r>
              <a:endParaRPr lang="id-ID" sz="1065" dirty="0">
                <a:solidFill>
                  <a:prstClr val="black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65" name="Group 780"/>
          <p:cNvGrpSpPr/>
          <p:nvPr/>
        </p:nvGrpSpPr>
        <p:grpSpPr>
          <a:xfrm>
            <a:off x="1428718" y="4245942"/>
            <a:ext cx="3084884" cy="1239544"/>
            <a:chOff x="1071538" y="3258421"/>
            <a:chExt cx="2313663" cy="929658"/>
          </a:xfrm>
        </p:grpSpPr>
        <p:grpSp>
          <p:nvGrpSpPr>
            <p:cNvPr id="366" name="Group 765"/>
            <p:cNvGrpSpPr/>
            <p:nvPr/>
          </p:nvGrpSpPr>
          <p:grpSpPr>
            <a:xfrm flipH="1">
              <a:off x="1093832" y="3584666"/>
              <a:ext cx="2291369" cy="603413"/>
              <a:chOff x="5631883" y="2357436"/>
              <a:chExt cx="2214578" cy="583191"/>
            </a:xfrm>
          </p:grpSpPr>
          <p:cxnSp>
            <p:nvCxnSpPr>
              <p:cNvPr id="369" name="Straight Connector 766"/>
              <p:cNvCxnSpPr/>
              <p:nvPr/>
            </p:nvCxnSpPr>
            <p:spPr>
              <a:xfrm rot="5400000" flipH="1" flipV="1">
                <a:off x="5715008" y="2357436"/>
                <a:ext cx="500066" cy="500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767"/>
              <p:cNvCxnSpPr/>
              <p:nvPr/>
            </p:nvCxnSpPr>
            <p:spPr>
              <a:xfrm>
                <a:off x="6215074" y="2357436"/>
                <a:ext cx="1631387" cy="1588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Oval 768"/>
              <p:cNvSpPr/>
              <p:nvPr/>
            </p:nvSpPr>
            <p:spPr>
              <a:xfrm>
                <a:off x="5631883" y="2774377"/>
                <a:ext cx="166250" cy="16625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7" name="Rectangle 771"/>
            <p:cNvSpPr/>
            <p:nvPr/>
          </p:nvSpPr>
          <p:spPr>
            <a:xfrm>
              <a:off x="1071538" y="3258421"/>
              <a:ext cx="914861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添加标题</a:t>
              </a:r>
              <a:endParaRPr lang="en-US" altLang="zh-CN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68" name="Rectangle 772"/>
            <p:cNvSpPr/>
            <p:nvPr/>
          </p:nvSpPr>
          <p:spPr>
            <a:xfrm>
              <a:off x="1071538" y="3643320"/>
              <a:ext cx="150019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/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1912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年始称西北大学。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1923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年改为国立西北大学。</a:t>
              </a:r>
              <a:endParaRPr lang="id-ID" sz="1065" dirty="0">
                <a:solidFill>
                  <a:prstClr val="black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72" name="Group 783"/>
          <p:cNvGrpSpPr/>
          <p:nvPr/>
        </p:nvGrpSpPr>
        <p:grpSpPr>
          <a:xfrm>
            <a:off x="6780331" y="1596363"/>
            <a:ext cx="3325317" cy="1603756"/>
            <a:chOff x="5085248" y="1271236"/>
            <a:chExt cx="2493988" cy="1202817"/>
          </a:xfrm>
        </p:grpSpPr>
        <p:grpSp>
          <p:nvGrpSpPr>
            <p:cNvPr id="373" name="Group 374"/>
            <p:cNvGrpSpPr/>
            <p:nvPr/>
          </p:nvGrpSpPr>
          <p:grpSpPr>
            <a:xfrm>
              <a:off x="5085248" y="1588958"/>
              <a:ext cx="2451291" cy="603413"/>
              <a:chOff x="5631883" y="2357436"/>
              <a:chExt cx="2369141" cy="583191"/>
            </a:xfrm>
          </p:grpSpPr>
          <p:cxnSp>
            <p:nvCxnSpPr>
              <p:cNvPr id="376" name="Straight Connector 364"/>
              <p:cNvCxnSpPr/>
              <p:nvPr/>
            </p:nvCxnSpPr>
            <p:spPr>
              <a:xfrm rot="5400000" flipH="1" flipV="1">
                <a:off x="5715008" y="2357436"/>
                <a:ext cx="500066" cy="500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67"/>
              <p:cNvCxnSpPr/>
              <p:nvPr/>
            </p:nvCxnSpPr>
            <p:spPr>
              <a:xfrm>
                <a:off x="6215074" y="2357436"/>
                <a:ext cx="1785950" cy="1588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Oval 368"/>
              <p:cNvSpPr/>
              <p:nvPr/>
            </p:nvSpPr>
            <p:spPr>
              <a:xfrm>
                <a:off x="5631883" y="2774377"/>
                <a:ext cx="166250" cy="16625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4" name="Rectangle 773"/>
            <p:cNvSpPr/>
            <p:nvPr/>
          </p:nvSpPr>
          <p:spPr>
            <a:xfrm>
              <a:off x="6650542" y="1271236"/>
              <a:ext cx="928694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添加标题</a:t>
              </a:r>
              <a:endParaRPr lang="en-US" altLang="zh-CN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75" name="Rectangle 774"/>
            <p:cNvSpPr/>
            <p:nvPr/>
          </p:nvSpPr>
          <p:spPr>
            <a:xfrm>
              <a:off x="6072198" y="1643056"/>
              <a:ext cx="1500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/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1937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1938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年改为国立西北联合大学，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1939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年复称国立西北大学。</a:t>
              </a:r>
              <a:endParaRPr lang="id-ID" sz="1065" dirty="0">
                <a:solidFill>
                  <a:prstClr val="black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79" name="Group 781"/>
          <p:cNvGrpSpPr/>
          <p:nvPr/>
        </p:nvGrpSpPr>
        <p:grpSpPr>
          <a:xfrm>
            <a:off x="5597690" y="3276868"/>
            <a:ext cx="3070079" cy="1468485"/>
            <a:chOff x="4198267" y="2531615"/>
            <a:chExt cx="2302559" cy="1101364"/>
          </a:xfrm>
        </p:grpSpPr>
        <p:grpSp>
          <p:nvGrpSpPr>
            <p:cNvPr id="380" name="Group 380"/>
            <p:cNvGrpSpPr/>
            <p:nvPr/>
          </p:nvGrpSpPr>
          <p:grpSpPr>
            <a:xfrm>
              <a:off x="4198267" y="2845515"/>
              <a:ext cx="2291369" cy="603413"/>
              <a:chOff x="5631883" y="2357436"/>
              <a:chExt cx="2214578" cy="583191"/>
            </a:xfrm>
          </p:grpSpPr>
          <p:cxnSp>
            <p:nvCxnSpPr>
              <p:cNvPr id="383" name="Straight Connector 381"/>
              <p:cNvCxnSpPr/>
              <p:nvPr/>
            </p:nvCxnSpPr>
            <p:spPr>
              <a:xfrm rot="5400000" flipH="1" flipV="1">
                <a:off x="5715008" y="2357436"/>
                <a:ext cx="500066" cy="500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2"/>
              <p:cNvCxnSpPr/>
              <p:nvPr/>
            </p:nvCxnSpPr>
            <p:spPr>
              <a:xfrm>
                <a:off x="6215074" y="2357436"/>
                <a:ext cx="1631387" cy="1588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Oval 760"/>
              <p:cNvSpPr/>
              <p:nvPr/>
            </p:nvSpPr>
            <p:spPr>
              <a:xfrm>
                <a:off x="5631883" y="2774377"/>
                <a:ext cx="166250" cy="16625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1" name="Rectangle 775"/>
            <p:cNvSpPr/>
            <p:nvPr/>
          </p:nvSpPr>
          <p:spPr>
            <a:xfrm>
              <a:off x="5572132" y="2531615"/>
              <a:ext cx="928694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添加标题</a:t>
              </a:r>
              <a:endParaRPr lang="en-US" altLang="zh-CN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82" name="Rectangle 776"/>
            <p:cNvSpPr/>
            <p:nvPr/>
          </p:nvSpPr>
          <p:spPr>
            <a:xfrm>
              <a:off x="5000628" y="2928940"/>
              <a:ext cx="1500198" cy="704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/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新中国成立后为教育部直属综合大学。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1950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年复名西北大学。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1958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年改隶陕西省主管。</a:t>
              </a:r>
              <a:r>
                <a:rPr lang="en-US" altLang="zh-CN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1978</a:t>
              </a:r>
              <a:r>
                <a:rPr lang="zh-CN" altLang="en-US" sz="11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年被确定为全国重点大学。</a:t>
              </a:r>
              <a:endParaRPr lang="id-ID" sz="1065" dirty="0">
                <a:solidFill>
                  <a:prstClr val="black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86" name="Group 782"/>
          <p:cNvGrpSpPr/>
          <p:nvPr/>
        </p:nvGrpSpPr>
        <p:grpSpPr>
          <a:xfrm>
            <a:off x="8455741" y="4152281"/>
            <a:ext cx="3069548" cy="1260790"/>
            <a:chOff x="6341805" y="3188174"/>
            <a:chExt cx="2302161" cy="945592"/>
          </a:xfrm>
        </p:grpSpPr>
        <p:grpSp>
          <p:nvGrpSpPr>
            <p:cNvPr id="387" name="Group 375"/>
            <p:cNvGrpSpPr/>
            <p:nvPr/>
          </p:nvGrpSpPr>
          <p:grpSpPr>
            <a:xfrm>
              <a:off x="6341805" y="3510751"/>
              <a:ext cx="2291369" cy="603413"/>
              <a:chOff x="5631883" y="2357436"/>
              <a:chExt cx="2214578" cy="583191"/>
            </a:xfrm>
          </p:grpSpPr>
          <p:cxnSp>
            <p:nvCxnSpPr>
              <p:cNvPr id="390" name="Straight Connector 376"/>
              <p:cNvCxnSpPr/>
              <p:nvPr/>
            </p:nvCxnSpPr>
            <p:spPr>
              <a:xfrm rot="5400000" flipH="1" flipV="1">
                <a:off x="5715008" y="2357436"/>
                <a:ext cx="500066" cy="500066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77"/>
              <p:cNvCxnSpPr/>
              <p:nvPr/>
            </p:nvCxnSpPr>
            <p:spPr>
              <a:xfrm>
                <a:off x="6215074" y="2357436"/>
                <a:ext cx="1631387" cy="1588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Oval 378"/>
              <p:cNvSpPr/>
              <p:nvPr/>
            </p:nvSpPr>
            <p:spPr>
              <a:xfrm>
                <a:off x="5631883" y="2774377"/>
                <a:ext cx="166250" cy="16625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en-US">
                  <a:solidFill>
                    <a:prstClr val="black"/>
                  </a:solidFill>
                  <a:latin typeface="Nexa Ligh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8" name="Rectangle 777"/>
            <p:cNvSpPr/>
            <p:nvPr/>
          </p:nvSpPr>
          <p:spPr>
            <a:xfrm>
              <a:off x="7715272" y="3188174"/>
              <a:ext cx="928694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/>
              <a:r>
                <a: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添加标题</a:t>
              </a:r>
              <a:endParaRPr lang="en-US" altLang="zh-CN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89" name="Rectangle 778"/>
            <p:cNvSpPr/>
            <p:nvPr/>
          </p:nvSpPr>
          <p:spPr>
            <a:xfrm>
              <a:off x="7143768" y="3571882"/>
              <a:ext cx="1500198" cy="5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3765"/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现为首批国家“世界一流学科建设高校”，国家“</a:t>
              </a:r>
              <a:r>
                <a:rPr lang="en-US" altLang="zh-CN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</a:t>
              </a:r>
              <a:r>
                <a:rPr lang="zh-CN" altLang="en-US" sz="106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工程”建设院校、教育部与陕西省共建高校。</a:t>
              </a:r>
              <a:endParaRPr lang="id-ID" sz="1065" dirty="0">
                <a:solidFill>
                  <a:prstClr val="black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408" name="Slide Number Placeholder 12"/>
          <p:cNvSpPr txBox="1"/>
          <p:nvPr/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/>
            <a:fld id="{FCEE2C88-6C8F-484D-AF69-578F576B1F44}" type="slidenum">
              <a:rPr lang="en-US" sz="180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4</a:t>
            </a:fld>
            <a:endParaRPr lang="en-US" sz="1800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10" name="矩形 20"/>
          <p:cNvSpPr>
            <a:spLocks noChangeArrowheads="1"/>
          </p:cNvSpPr>
          <p:nvPr/>
        </p:nvSpPr>
        <p:spPr bwMode="auto">
          <a:xfrm>
            <a:off x="2561168" y="-2117"/>
            <a:ext cx="1883833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411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412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413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4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415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416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417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418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420" name="直接连接符 24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21" name="直接连接符 25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22" name="直接连接符 26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423" name="直接连接符 27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409" name="图片 40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245139" y="1725137"/>
            <a:ext cx="1791888" cy="2069275"/>
            <a:chOff x="4245138" y="1725137"/>
            <a:chExt cx="1791888" cy="2069274"/>
          </a:xfrm>
        </p:grpSpPr>
        <p:sp>
          <p:nvSpPr>
            <p:cNvPr id="8" name="Freeform 9"/>
            <p:cNvSpPr/>
            <p:nvPr/>
          </p:nvSpPr>
          <p:spPr bwMode="auto">
            <a:xfrm>
              <a:off x="4245138" y="1725137"/>
              <a:ext cx="1791888" cy="2069274"/>
            </a:xfrm>
            <a:custGeom>
              <a:avLst/>
              <a:gdLst>
                <a:gd name="T0" fmla="*/ 510 w 510"/>
                <a:gd name="T1" fmla="*/ 589 h 589"/>
                <a:gd name="T2" fmla="*/ 510 w 510"/>
                <a:gd name="T3" fmla="*/ 0 h 589"/>
                <a:gd name="T4" fmla="*/ 0 w 510"/>
                <a:gd name="T5" fmla="*/ 295 h 589"/>
                <a:gd name="T6" fmla="*/ 510 w 510"/>
                <a:gd name="T7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0" h="589">
                  <a:moveTo>
                    <a:pt x="510" y="589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292" y="0"/>
                    <a:pt x="102" y="119"/>
                    <a:pt x="0" y="295"/>
                  </a:cubicBezTo>
                  <a:cubicBezTo>
                    <a:pt x="510" y="589"/>
                    <a:pt x="510" y="589"/>
                    <a:pt x="510" y="589"/>
                  </a:cubicBezTo>
                  <a:close/>
                </a:path>
              </a:pathLst>
            </a:custGeom>
            <a:solidFill>
              <a:srgbClr val="495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140241" y="2307239"/>
              <a:ext cx="35907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</a:t>
              </a:r>
            </a:p>
          </p:txBody>
        </p:sp>
      </p:grp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037027" y="3794412"/>
            <a:ext cx="1483" cy="1483"/>
          </a:xfrm>
          <a:prstGeom prst="rect">
            <a:avLst/>
          </a:prstGeom>
          <a:solidFill>
            <a:srgbClr val="F78E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49753" y="1725138"/>
            <a:ext cx="2546070" cy="971351"/>
            <a:chOff x="849752" y="1725137"/>
            <a:chExt cx="2546070" cy="971351"/>
          </a:xfrm>
        </p:grpSpPr>
        <p:sp>
          <p:nvSpPr>
            <p:cNvPr id="44" name="TextBox 43"/>
            <p:cNvSpPr txBox="1"/>
            <p:nvPr/>
          </p:nvSpPr>
          <p:spPr>
            <a:xfrm>
              <a:off x="849752" y="172513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</a:t>
              </a:r>
            </a:p>
          </p:txBody>
        </p:sp>
        <p:sp>
          <p:nvSpPr>
            <p:cNvPr id="45" name="Text Placeholder 32"/>
            <p:cNvSpPr txBox="1"/>
            <p:nvPr/>
          </p:nvSpPr>
          <p:spPr>
            <a:xfrm>
              <a:off x="1516110" y="2167755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46" name="Text Placeholder 33"/>
            <p:cNvSpPr txBox="1"/>
            <p:nvPr/>
          </p:nvSpPr>
          <p:spPr>
            <a:xfrm>
              <a:off x="1501824" y="1887578"/>
              <a:ext cx="1893998" cy="27998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sz="1335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9753" y="3241457"/>
            <a:ext cx="2546070" cy="1014209"/>
            <a:chOff x="849752" y="3241456"/>
            <a:chExt cx="2546070" cy="1014209"/>
          </a:xfrm>
        </p:grpSpPr>
        <p:sp>
          <p:nvSpPr>
            <p:cNvPr id="48" name="TextBox 47"/>
            <p:cNvSpPr txBox="1"/>
            <p:nvPr/>
          </p:nvSpPr>
          <p:spPr>
            <a:xfrm>
              <a:off x="849752" y="32414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srgbClr val="637C90"/>
                  </a:solidFill>
                  <a:latin typeface="FontAwesome" pitchFamily="2" charset="0"/>
                  <a:ea typeface="微软雅黑" panose="020B0503020204020204" pitchFamily="34" charset="-122"/>
                </a:rPr>
                <a:t></a:t>
              </a:r>
            </a:p>
          </p:txBody>
        </p:sp>
        <p:sp>
          <p:nvSpPr>
            <p:cNvPr id="49" name="Text Placeholder 32"/>
            <p:cNvSpPr txBox="1"/>
            <p:nvPr/>
          </p:nvSpPr>
          <p:spPr>
            <a:xfrm>
              <a:off x="1516110" y="3726932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50" name="Text Placeholder 33"/>
            <p:cNvSpPr txBox="1"/>
            <p:nvPr/>
          </p:nvSpPr>
          <p:spPr>
            <a:xfrm>
              <a:off x="1501824" y="3446755"/>
              <a:ext cx="1890907" cy="230219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6930" y="4790750"/>
            <a:ext cx="2558893" cy="1014209"/>
            <a:chOff x="836929" y="4790749"/>
            <a:chExt cx="2558893" cy="1014209"/>
          </a:xfrm>
        </p:grpSpPr>
        <p:sp>
          <p:nvSpPr>
            <p:cNvPr id="52" name="TextBox 51"/>
            <p:cNvSpPr txBox="1"/>
            <p:nvPr/>
          </p:nvSpPr>
          <p:spPr>
            <a:xfrm>
              <a:off x="836929" y="479074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en-AU" sz="2800" dirty="0">
                  <a:solidFill>
                    <a:srgbClr val="7C95A5"/>
                  </a:solidFill>
                  <a:latin typeface="FontAwesome" pitchFamily="2" charset="0"/>
                  <a:ea typeface="微软雅黑" panose="020B0503020204020204" pitchFamily="34" charset="-122"/>
                </a:rPr>
                <a:t></a:t>
              </a:r>
            </a:p>
          </p:txBody>
        </p:sp>
        <p:sp>
          <p:nvSpPr>
            <p:cNvPr id="53" name="Text Placeholder 32"/>
            <p:cNvSpPr txBox="1"/>
            <p:nvPr/>
          </p:nvSpPr>
          <p:spPr>
            <a:xfrm>
              <a:off x="1516110" y="5276225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54" name="Text Placeholder 33"/>
            <p:cNvSpPr txBox="1"/>
            <p:nvPr/>
          </p:nvSpPr>
          <p:spPr>
            <a:xfrm>
              <a:off x="1501824" y="4996049"/>
              <a:ext cx="1890907" cy="214066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791029" y="1682281"/>
            <a:ext cx="2532043" cy="1014209"/>
            <a:chOff x="8791029" y="1682279"/>
            <a:chExt cx="2532043" cy="1014209"/>
          </a:xfrm>
        </p:grpSpPr>
        <p:sp>
          <p:nvSpPr>
            <p:cNvPr id="56" name="TextBox 55"/>
            <p:cNvSpPr txBox="1"/>
            <p:nvPr/>
          </p:nvSpPr>
          <p:spPr>
            <a:xfrm>
              <a:off x="8791029" y="168227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srgbClr val="0969AB"/>
                  </a:solidFill>
                  <a:latin typeface="FontAwesome" pitchFamily="2" charset="0"/>
                  <a:ea typeface="微软雅黑" panose="020B0503020204020204" pitchFamily="34" charset="-122"/>
                </a:rPr>
                <a:t></a:t>
              </a:r>
            </a:p>
          </p:txBody>
        </p:sp>
        <p:sp>
          <p:nvSpPr>
            <p:cNvPr id="57" name="Text Placeholder 32"/>
            <p:cNvSpPr txBox="1"/>
            <p:nvPr/>
          </p:nvSpPr>
          <p:spPr>
            <a:xfrm>
              <a:off x="9443360" y="2167755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rgbClr val="0969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rgbClr val="0969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rgbClr val="0969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58" name="Text Placeholder 33"/>
            <p:cNvSpPr txBox="1"/>
            <p:nvPr/>
          </p:nvSpPr>
          <p:spPr>
            <a:xfrm>
              <a:off x="9429074" y="1887578"/>
              <a:ext cx="1893998" cy="27998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srgbClr val="0969AB"/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altLang="zh-CN" sz="1335" dirty="0">
                <a:solidFill>
                  <a:srgbClr val="0969AB"/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91032" y="3241457"/>
            <a:ext cx="2532043" cy="1014209"/>
            <a:chOff x="8791030" y="3241456"/>
            <a:chExt cx="2532042" cy="1014209"/>
          </a:xfrm>
        </p:grpSpPr>
        <p:sp>
          <p:nvSpPr>
            <p:cNvPr id="60" name="TextBox 59"/>
            <p:cNvSpPr txBox="1"/>
            <p:nvPr/>
          </p:nvSpPr>
          <p:spPr>
            <a:xfrm>
              <a:off x="8791030" y="324145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srgbClr val="B8CBD3"/>
                  </a:solidFill>
                  <a:latin typeface="FontAwesome" pitchFamily="2" charset="0"/>
                  <a:ea typeface="微软雅黑" panose="020B0503020204020204" pitchFamily="34" charset="-122"/>
                </a:rPr>
                <a:t></a:t>
              </a:r>
            </a:p>
          </p:txBody>
        </p:sp>
        <p:sp>
          <p:nvSpPr>
            <p:cNvPr id="61" name="Text Placeholder 32"/>
            <p:cNvSpPr txBox="1"/>
            <p:nvPr/>
          </p:nvSpPr>
          <p:spPr>
            <a:xfrm>
              <a:off x="9443360" y="3726932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62" name="Text Placeholder 33"/>
            <p:cNvSpPr txBox="1"/>
            <p:nvPr/>
          </p:nvSpPr>
          <p:spPr>
            <a:xfrm>
              <a:off x="9429074" y="3446755"/>
              <a:ext cx="1890907" cy="230219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880797" y="4790750"/>
            <a:ext cx="2442275" cy="1014209"/>
            <a:chOff x="8880797" y="4790749"/>
            <a:chExt cx="2442275" cy="1014209"/>
          </a:xfrm>
        </p:grpSpPr>
        <p:sp>
          <p:nvSpPr>
            <p:cNvPr id="66" name="TextBox 65"/>
            <p:cNvSpPr txBox="1"/>
            <p:nvPr/>
          </p:nvSpPr>
          <p:spPr>
            <a:xfrm>
              <a:off x="8880797" y="479074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en-AU" sz="2800" dirty="0">
                  <a:solidFill>
                    <a:srgbClr val="99AEBA"/>
                  </a:solidFill>
                  <a:latin typeface="FontAwesome" pitchFamily="2" charset="0"/>
                  <a:ea typeface="微软雅黑" panose="020B0503020204020204" pitchFamily="34" charset="-122"/>
                </a:rPr>
                <a:t></a:t>
              </a:r>
            </a:p>
          </p:txBody>
        </p:sp>
        <p:sp>
          <p:nvSpPr>
            <p:cNvPr id="67" name="Text Placeholder 32"/>
            <p:cNvSpPr txBox="1"/>
            <p:nvPr/>
          </p:nvSpPr>
          <p:spPr>
            <a:xfrm>
              <a:off x="9443360" y="5276225"/>
              <a:ext cx="1879712" cy="52873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3765">
                <a:lnSpc>
                  <a:spcPct val="150000"/>
                </a:lnSpc>
                <a:spcBef>
                  <a:spcPts val="1000"/>
                </a:spcBef>
                <a:buNone/>
              </a:pP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935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  <p:sp>
          <p:nvSpPr>
            <p:cNvPr id="68" name="Text Placeholder 33"/>
            <p:cNvSpPr txBox="1"/>
            <p:nvPr/>
          </p:nvSpPr>
          <p:spPr>
            <a:xfrm>
              <a:off x="9429074" y="4996049"/>
              <a:ext cx="1890907" cy="214066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Lato" panose="020F0502020204030203" pitchFamily="34" charset="0"/>
                  <a:ea typeface="微软雅黑" panose="020B0503020204020204" pitchFamily="34" charset="-122"/>
                </a:rPr>
                <a:t>添加标题文字</a:t>
              </a:r>
              <a:endParaRPr lang="en-AU" altLang="zh-CN" sz="1335" dirty="0">
                <a:solidFill>
                  <a:prstClr val="black">
                    <a:lumMod val="95000"/>
                    <a:lumOff val="5000"/>
                  </a:prstClr>
                </a:solidFill>
                <a:latin typeface="Lato" panose="020F050202020403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37027" y="1725136"/>
            <a:ext cx="1791888" cy="2069272"/>
            <a:chOff x="6037026" y="1725137"/>
            <a:chExt cx="1791888" cy="2069274"/>
          </a:xfrm>
          <a:solidFill>
            <a:srgbClr val="0969AB"/>
          </a:solidFill>
        </p:grpSpPr>
        <p:sp>
          <p:nvSpPr>
            <p:cNvPr id="6" name="Freeform 7"/>
            <p:cNvSpPr/>
            <p:nvPr/>
          </p:nvSpPr>
          <p:spPr bwMode="auto">
            <a:xfrm>
              <a:off x="6037026" y="1725137"/>
              <a:ext cx="1791888" cy="2069274"/>
            </a:xfrm>
            <a:custGeom>
              <a:avLst/>
              <a:gdLst>
                <a:gd name="T0" fmla="*/ 510 w 510"/>
                <a:gd name="T1" fmla="*/ 295 h 589"/>
                <a:gd name="T2" fmla="*/ 0 w 510"/>
                <a:gd name="T3" fmla="*/ 0 h 589"/>
                <a:gd name="T4" fmla="*/ 0 w 510"/>
                <a:gd name="T5" fmla="*/ 589 h 589"/>
                <a:gd name="T6" fmla="*/ 510 w 510"/>
                <a:gd name="T7" fmla="*/ 29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0" h="589">
                  <a:moveTo>
                    <a:pt x="510" y="295"/>
                  </a:moveTo>
                  <a:cubicBezTo>
                    <a:pt x="408" y="119"/>
                    <a:pt x="218" y="0"/>
                    <a:pt x="0" y="0"/>
                  </a:cubicBezTo>
                  <a:cubicBezTo>
                    <a:pt x="0" y="589"/>
                    <a:pt x="0" y="589"/>
                    <a:pt x="0" y="589"/>
                  </a:cubicBezTo>
                  <a:lnTo>
                    <a:pt x="510" y="2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03549" y="2307239"/>
              <a:ext cx="359073" cy="430887"/>
            </a:xfrm>
            <a:prstGeom prst="rect">
              <a:avLst/>
            </a:prstGeom>
            <a:grp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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37027" y="2761999"/>
            <a:ext cx="2069275" cy="2069275"/>
            <a:chOff x="6037026" y="2761999"/>
            <a:chExt cx="2069275" cy="2069274"/>
          </a:xfrm>
        </p:grpSpPr>
        <p:sp>
          <p:nvSpPr>
            <p:cNvPr id="5" name="Freeform 6"/>
            <p:cNvSpPr/>
            <p:nvPr/>
          </p:nvSpPr>
          <p:spPr bwMode="auto">
            <a:xfrm>
              <a:off x="6037026" y="2761999"/>
              <a:ext cx="2069275" cy="2069274"/>
            </a:xfrm>
            <a:custGeom>
              <a:avLst/>
              <a:gdLst>
                <a:gd name="T0" fmla="*/ 0 w 589"/>
                <a:gd name="T1" fmla="*/ 294 h 589"/>
                <a:gd name="T2" fmla="*/ 510 w 589"/>
                <a:gd name="T3" fmla="*/ 589 h 589"/>
                <a:gd name="T4" fmla="*/ 589 w 589"/>
                <a:gd name="T5" fmla="*/ 294 h 589"/>
                <a:gd name="T6" fmla="*/ 510 w 589"/>
                <a:gd name="T7" fmla="*/ 0 h 589"/>
                <a:gd name="T8" fmla="*/ 0 w 589"/>
                <a:gd name="T9" fmla="*/ 29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0" y="294"/>
                  </a:moveTo>
                  <a:cubicBezTo>
                    <a:pt x="510" y="589"/>
                    <a:pt x="510" y="589"/>
                    <a:pt x="510" y="589"/>
                  </a:cubicBezTo>
                  <a:cubicBezTo>
                    <a:pt x="560" y="502"/>
                    <a:pt x="589" y="402"/>
                    <a:pt x="589" y="294"/>
                  </a:cubicBezTo>
                  <a:cubicBezTo>
                    <a:pt x="589" y="187"/>
                    <a:pt x="560" y="86"/>
                    <a:pt x="510" y="0"/>
                  </a:cubicBezTo>
                  <a:cubicBezTo>
                    <a:pt x="0" y="294"/>
                    <a:pt x="0" y="294"/>
                    <a:pt x="0" y="294"/>
                  </a:cubicBezTo>
                  <a:close/>
                </a:path>
              </a:pathLst>
            </a:custGeom>
            <a:solidFill>
              <a:srgbClr val="B8CB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04466" y="3639025"/>
              <a:ext cx="35907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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37027" y="3794411"/>
            <a:ext cx="1791888" cy="2069275"/>
            <a:chOff x="6037026" y="3794411"/>
            <a:chExt cx="1791888" cy="2069274"/>
          </a:xfrm>
        </p:grpSpPr>
        <p:sp>
          <p:nvSpPr>
            <p:cNvPr id="9" name="Freeform 10"/>
            <p:cNvSpPr/>
            <p:nvPr/>
          </p:nvSpPr>
          <p:spPr bwMode="auto">
            <a:xfrm>
              <a:off x="6037026" y="3794411"/>
              <a:ext cx="1791888" cy="2069274"/>
            </a:xfrm>
            <a:custGeom>
              <a:avLst/>
              <a:gdLst>
                <a:gd name="T0" fmla="*/ 0 w 510"/>
                <a:gd name="T1" fmla="*/ 0 h 589"/>
                <a:gd name="T2" fmla="*/ 0 w 510"/>
                <a:gd name="T3" fmla="*/ 589 h 589"/>
                <a:gd name="T4" fmla="*/ 510 w 510"/>
                <a:gd name="T5" fmla="*/ 295 h 589"/>
                <a:gd name="T6" fmla="*/ 0 w 510"/>
                <a:gd name="T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0" h="589">
                  <a:moveTo>
                    <a:pt x="0" y="0"/>
                  </a:moveTo>
                  <a:cubicBezTo>
                    <a:pt x="0" y="589"/>
                    <a:pt x="0" y="589"/>
                    <a:pt x="0" y="589"/>
                  </a:cubicBezTo>
                  <a:cubicBezTo>
                    <a:pt x="218" y="589"/>
                    <a:pt x="408" y="471"/>
                    <a:pt x="510" y="2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720213" y="4953381"/>
              <a:ext cx="35907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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45139" y="3794411"/>
            <a:ext cx="1791888" cy="2069275"/>
            <a:chOff x="4245138" y="3794411"/>
            <a:chExt cx="1791888" cy="2069274"/>
          </a:xfrm>
        </p:grpSpPr>
        <p:sp>
          <p:nvSpPr>
            <p:cNvPr id="10" name="Freeform 11"/>
            <p:cNvSpPr/>
            <p:nvPr/>
          </p:nvSpPr>
          <p:spPr bwMode="auto">
            <a:xfrm>
              <a:off x="4245138" y="3794411"/>
              <a:ext cx="1791888" cy="2069274"/>
            </a:xfrm>
            <a:custGeom>
              <a:avLst/>
              <a:gdLst>
                <a:gd name="T0" fmla="*/ 510 w 510"/>
                <a:gd name="T1" fmla="*/ 0 h 589"/>
                <a:gd name="T2" fmla="*/ 0 w 510"/>
                <a:gd name="T3" fmla="*/ 295 h 589"/>
                <a:gd name="T4" fmla="*/ 510 w 510"/>
                <a:gd name="T5" fmla="*/ 589 h 589"/>
                <a:gd name="T6" fmla="*/ 510 w 510"/>
                <a:gd name="T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0" h="589">
                  <a:moveTo>
                    <a:pt x="510" y="0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02" y="471"/>
                    <a:pt x="292" y="589"/>
                    <a:pt x="510" y="589"/>
                  </a:cubicBezTo>
                  <a:cubicBezTo>
                    <a:pt x="510" y="0"/>
                    <a:pt x="510" y="0"/>
                    <a:pt x="510" y="0"/>
                  </a:cubicBezTo>
                  <a:close/>
                </a:path>
              </a:pathLst>
            </a:custGeom>
            <a:solidFill>
              <a:srgbClr val="7C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27418" y="4953381"/>
              <a:ext cx="35907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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67752" y="2761999"/>
            <a:ext cx="2069275" cy="2069275"/>
            <a:chOff x="3967751" y="2761999"/>
            <a:chExt cx="2069275" cy="2069274"/>
          </a:xfrm>
        </p:grpSpPr>
        <p:sp>
          <p:nvSpPr>
            <p:cNvPr id="11" name="Freeform 12"/>
            <p:cNvSpPr/>
            <p:nvPr/>
          </p:nvSpPr>
          <p:spPr bwMode="auto">
            <a:xfrm>
              <a:off x="3967751" y="2761999"/>
              <a:ext cx="2069275" cy="2069274"/>
            </a:xfrm>
            <a:custGeom>
              <a:avLst/>
              <a:gdLst>
                <a:gd name="T0" fmla="*/ 79 w 589"/>
                <a:gd name="T1" fmla="*/ 0 h 589"/>
                <a:gd name="T2" fmla="*/ 0 w 589"/>
                <a:gd name="T3" fmla="*/ 294 h 589"/>
                <a:gd name="T4" fmla="*/ 79 w 589"/>
                <a:gd name="T5" fmla="*/ 589 h 589"/>
                <a:gd name="T6" fmla="*/ 589 w 589"/>
                <a:gd name="T7" fmla="*/ 294 h 589"/>
                <a:gd name="T8" fmla="*/ 79 w 589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79" y="0"/>
                  </a:moveTo>
                  <a:cubicBezTo>
                    <a:pt x="29" y="86"/>
                    <a:pt x="0" y="187"/>
                    <a:pt x="0" y="294"/>
                  </a:cubicBezTo>
                  <a:cubicBezTo>
                    <a:pt x="0" y="402"/>
                    <a:pt x="29" y="502"/>
                    <a:pt x="79" y="589"/>
                  </a:cubicBezTo>
                  <a:cubicBezTo>
                    <a:pt x="589" y="294"/>
                    <a:pt x="589" y="294"/>
                    <a:pt x="589" y="294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637C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en-US" sz="135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453576" y="3639025"/>
              <a:ext cx="35907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ctr" defTabSz="913765"/>
              <a:r>
                <a:rPr lang="en-AU" sz="28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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/>
          <a:p>
            <a:pPr defTabSz="913765"/>
            <a:fld id="{FCEE2C88-6C8F-484D-AF69-578F576B1F44}" type="slidenum">
              <a:rPr 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5</a:t>
            </a:fld>
            <a:endParaRPr lang="en-US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5256783" y="3014170"/>
            <a:ext cx="1560487" cy="156048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3765"/>
            <a:endParaRPr lang="en-US" sz="135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677545" y="3248779"/>
            <a:ext cx="718964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913765"/>
            <a:r>
              <a:rPr lang="en-AU" sz="7000" dirty="0">
                <a:solidFill>
                  <a:srgbClr val="0969AB"/>
                </a:solidFill>
                <a:latin typeface="FontAwesome" pitchFamily="2" charset="0"/>
                <a:ea typeface="微软雅黑" panose="020B0503020204020204" pitchFamily="34" charset="-122"/>
              </a:rPr>
              <a:t></a:t>
            </a:r>
          </a:p>
        </p:txBody>
      </p:sp>
      <p:sp>
        <p:nvSpPr>
          <p:cNvPr id="55" name="矩形 20"/>
          <p:cNvSpPr>
            <a:spLocks noChangeArrowheads="1"/>
          </p:cNvSpPr>
          <p:nvPr/>
        </p:nvSpPr>
        <p:spPr bwMode="auto">
          <a:xfrm>
            <a:off x="2561168" y="-2117"/>
            <a:ext cx="1883833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 dirty="0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59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63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5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76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77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78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80" name="直接连接符 24"/>
          <p:cNvSpPr>
            <a:spLocks noChangeShapeType="1"/>
          </p:cNvSpPr>
          <p:nvPr/>
        </p:nvSpPr>
        <p:spPr bwMode="auto">
          <a:xfrm>
            <a:off x="6129867" y="0"/>
            <a:ext cx="2117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1" name="直接连接符 25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2" name="直接连接符 26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3" name="直接连接符 27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7073" y="1400389"/>
            <a:ext cx="10717855" cy="1383964"/>
            <a:chOff x="552804" y="1050290"/>
            <a:chExt cx="8038391" cy="1037973"/>
          </a:xfrm>
        </p:grpSpPr>
        <p:sp>
          <p:nvSpPr>
            <p:cNvPr id="3" name="TextBox 30"/>
            <p:cNvSpPr txBox="1"/>
            <p:nvPr/>
          </p:nvSpPr>
          <p:spPr>
            <a:xfrm>
              <a:off x="611560" y="1050290"/>
              <a:ext cx="8309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/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研究计划</a:t>
              </a:r>
            </a:p>
          </p:txBody>
        </p:sp>
        <p:sp>
          <p:nvSpPr>
            <p:cNvPr id="4" name="TextBox 29"/>
            <p:cNvSpPr txBox="1"/>
            <p:nvPr/>
          </p:nvSpPr>
          <p:spPr>
            <a:xfrm>
              <a:off x="552804" y="1367296"/>
              <a:ext cx="8038391" cy="720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50000"/>
                </a:lnSpc>
                <a:spcBef>
                  <a:spcPts val="1000"/>
                </a:spcBef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西北大学简称“西大”，始建于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1902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年，由清末光绪皇帝御笔朱批设立  ，坐落于古都西安，是国家教育部与陕西省人民政府共建的综合性全国重点大学 。</a:t>
              </a: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15414" y="3179410"/>
          <a:ext cx="10408301" cy="293325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5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8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26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440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论文研究过程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26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  时间：</a:t>
                      </a:r>
                      <a:r>
                        <a:rPr lang="en-US" altLang="zh-CN" sz="1600" u="none" strike="noStrike" dirty="0">
                          <a:effectLst/>
                        </a:rPr>
                        <a:t>20XX</a:t>
                      </a:r>
                      <a:r>
                        <a:rPr lang="zh-CN" altLang="en-US" sz="1600" u="none" strike="noStrike" dirty="0">
                          <a:effectLst/>
                        </a:rPr>
                        <a:t>年</a:t>
                      </a:r>
                      <a:r>
                        <a:rPr lang="en-US" altLang="zh-CN" sz="1600" u="none" strike="noStrike" dirty="0">
                          <a:effectLst/>
                        </a:rPr>
                        <a:t>X</a:t>
                      </a:r>
                      <a:r>
                        <a:rPr lang="zh-CN" altLang="en-US" sz="1600" u="none" strike="noStrike" dirty="0">
                          <a:effectLst/>
                        </a:rPr>
                        <a:t>月</a:t>
                      </a:r>
                      <a:r>
                        <a:rPr lang="en-US" altLang="zh-CN" sz="1600" u="none" strike="noStrike" dirty="0">
                          <a:effectLst/>
                        </a:rPr>
                        <a:t>XX</a:t>
                      </a:r>
                      <a:r>
                        <a:rPr lang="zh-CN" altLang="en-US" sz="1600" u="none" strike="noStrike" dirty="0">
                          <a:effectLst/>
                        </a:rPr>
                        <a:t>日 </a:t>
                      </a:r>
                      <a:r>
                        <a:rPr lang="en-US" altLang="zh-CN" sz="1600" u="none" strike="noStrike" dirty="0">
                          <a:effectLst/>
                        </a:rPr>
                        <a:t>- X</a:t>
                      </a:r>
                      <a:r>
                        <a:rPr lang="zh-CN" altLang="en-US" sz="1600" u="none" strike="noStrike" dirty="0">
                          <a:effectLst/>
                        </a:rPr>
                        <a:t>月</a:t>
                      </a:r>
                      <a:r>
                        <a:rPr lang="en-US" altLang="zh-CN" sz="1600" u="none" strike="noStrike" dirty="0">
                          <a:effectLst/>
                        </a:rPr>
                        <a:t>XX</a:t>
                      </a:r>
                      <a:r>
                        <a:rPr lang="zh-CN" altLang="en-US" sz="1600" u="none" strike="noStrike" dirty="0">
                          <a:effectLst/>
                        </a:rPr>
                        <a:t>日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工作任务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日期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目的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网站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备注</a:t>
                      </a:r>
                      <a:endParaRPr lang="zh-CN" alt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1</a:t>
                      </a:r>
                      <a:endParaRPr lang="en-US" altLang="zh-CN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2</a:t>
                      </a:r>
                      <a:endParaRPr lang="en-US" altLang="zh-CN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3</a:t>
                      </a:r>
                      <a:endParaRPr lang="en-US" altLang="zh-CN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4</a:t>
                      </a:r>
                      <a:endParaRPr lang="en-US" altLang="zh-CN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5</a:t>
                      </a:r>
                      <a:endParaRPr lang="en-US" altLang="zh-CN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409" marR="6409" marT="480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9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13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4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5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17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8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19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463819" y="1644264"/>
            <a:ext cx="7488832" cy="4377024"/>
            <a:chOff x="1763688" y="1665246"/>
            <a:chExt cx="5616624" cy="3282768"/>
          </a:xfrm>
        </p:grpSpPr>
        <p:cxnSp>
          <p:nvCxnSpPr>
            <p:cNvPr id="28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0"/>
            <p:cNvCxnSpPr>
              <a:stCxn id="46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3"/>
            <p:cNvCxnSpPr>
              <a:stCxn id="47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24"/>
            <p:cNvCxnSpPr>
              <a:endCxn id="48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26"/>
            <p:cNvCxnSpPr>
              <a:endCxn id="49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/>
            <p:cNvSpPr txBox="1"/>
            <p:nvPr/>
          </p:nvSpPr>
          <p:spPr>
            <a:xfrm>
              <a:off x="1763688" y="2292726"/>
              <a:ext cx="1348836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ko-KR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2033454" y="2628016"/>
              <a:ext cx="1348837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分支因素</a:t>
              </a:r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600" dirty="0">
                <a:solidFill>
                  <a:srgbClr val="0070C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5" name="TextBox 9"/>
            <p:cNvSpPr txBox="1"/>
            <p:nvPr/>
          </p:nvSpPr>
          <p:spPr>
            <a:xfrm>
              <a:off x="3500390" y="2466155"/>
              <a:ext cx="11917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TextBox 10"/>
            <p:cNvSpPr txBox="1"/>
            <p:nvPr/>
          </p:nvSpPr>
          <p:spPr>
            <a:xfrm>
              <a:off x="1763688" y="4000414"/>
              <a:ext cx="99063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5226900" y="2150828"/>
              <a:ext cx="1236133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2"/>
            <p:cNvSpPr txBox="1"/>
            <p:nvPr/>
          </p:nvSpPr>
          <p:spPr>
            <a:xfrm>
              <a:off x="4093878" y="2804264"/>
              <a:ext cx="966367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5496668" y="2574062"/>
              <a:ext cx="1456744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与分支因素</a:t>
              </a:r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4"/>
            <p:cNvSpPr txBox="1"/>
            <p:nvPr/>
          </p:nvSpPr>
          <p:spPr>
            <a:xfrm>
              <a:off x="2191132" y="3491271"/>
              <a:ext cx="1456743" cy="25391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5"/>
            <p:cNvSpPr txBox="1"/>
            <p:nvPr/>
          </p:nvSpPr>
          <p:spPr>
            <a:xfrm>
              <a:off x="4139952" y="3437318"/>
              <a:ext cx="971163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6"/>
            <p:cNvSpPr txBox="1"/>
            <p:nvPr/>
          </p:nvSpPr>
          <p:spPr>
            <a:xfrm>
              <a:off x="5491872" y="3666320"/>
              <a:ext cx="1348837" cy="253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17"/>
            <p:cNvSpPr txBox="1"/>
            <p:nvPr/>
          </p:nvSpPr>
          <p:spPr>
            <a:xfrm>
              <a:off x="5339604" y="4059350"/>
              <a:ext cx="88543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defTabSz="913765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5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latinLnBrk="1"/>
              <a:r>
                <a:rPr lang="zh-CN" altLang="en-US" sz="266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结果文本</a:t>
              </a:r>
              <a:endParaRPr lang="en-US" altLang="zh-CN" sz="26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latinLnBrk="1"/>
              <a:r>
                <a:rPr lang="zh-CN" altLang="en-US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2135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7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latinLnBrk="1"/>
              <a:r>
                <a:rPr lang="zh-CN" altLang="en-US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ko-KR" altLang="en-US" sz="2135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8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latinLnBrk="1"/>
              <a:r>
                <a:rPr lang="zh-CN" altLang="en-US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2135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latinLnBrk="1"/>
              <a:r>
                <a:rPr lang="zh-CN" altLang="en-US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2135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ko-KR" altLang="en-US" sz="2135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TextBox 30"/>
          <p:cNvSpPr txBox="1"/>
          <p:nvPr/>
        </p:nvSpPr>
        <p:spPr>
          <a:xfrm>
            <a:off x="335360" y="1644264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213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8" name="TextBox 29"/>
          <p:cNvSpPr txBox="1"/>
          <p:nvPr/>
        </p:nvSpPr>
        <p:spPr>
          <a:xfrm>
            <a:off x="335360" y="2171569"/>
            <a:ext cx="4128459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37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西北大学肇始于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年的陕西大学堂和京师大学堂速成科仕学馆。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年始称西北大学。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1923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年改为国立西北大学。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年西迁来陕的国立北平大学、北平师范大学、北洋工学院和北平研究院等组成国立西安临时大学，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1938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年改为国立西北联合大学，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年复称国立西北大学。新中国成立后为教育部直属综合大学。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年复名西北大学。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年改隶陕西省主管。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年被确定为全国重点大学。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71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72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4" name="TextBox 16">
            <a:hlinkHover r:id="rId3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5" name="TextBox 17">
            <a:hlinkClick r:id="" action="ppaction://hlinkshowjump?jump=nextslide"/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76" name="TextBox 18"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77" name="TextBox 19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78" name="TextBox 20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80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1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82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/>
          <a:p>
            <a:pPr defTabSz="913765"/>
            <a:fld id="{FCEE2C88-6C8F-484D-AF69-578F576B1F44}" type="slidenum">
              <a:rPr 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8</a:t>
            </a:fld>
            <a:endParaRPr lang="en-US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07655" y="1780669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AU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6286" y="2039267"/>
            <a:ext cx="7095255" cy="57028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just" defTabSz="913765">
              <a:lnSpc>
                <a:spcPct val="150000"/>
              </a:lnSpc>
              <a:spcBef>
                <a:spcPts val="1000"/>
              </a:spcBef>
            </a:pPr>
            <a:r>
              <a:rPr lang="zh-CN" altLang="en-US" sz="1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1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  ，坐落于古都西安，是国家教育部与陕西省人民政府共建的综合性全国重点大学 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07655" y="2898552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3765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AU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6286" y="3157151"/>
            <a:ext cx="7095255" cy="54854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just" defTabSz="913765">
              <a:lnSpc>
                <a:spcPct val="150000"/>
              </a:lnSpc>
              <a:spcBef>
                <a:spcPts val="1000"/>
              </a:spcBef>
            </a:pP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  ，坐落于古都西安，是国家教育部与陕西省人民政府共建的综合性全国重点大学 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07655" y="3996140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3765"/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AU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16286" y="4254739"/>
            <a:ext cx="7095255" cy="54854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just" defTabSz="913765">
              <a:lnSpc>
                <a:spcPct val="150000"/>
              </a:lnSpc>
              <a:spcBef>
                <a:spcPts val="1000"/>
              </a:spcBef>
            </a:pP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  ，坐落于古都西安，是国家教育部与陕西省人民政府共建的综合性全国重点大学 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7655" y="5114025"/>
            <a:ext cx="201856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3765"/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 panose="020B0503020204020204" pitchFamily="34" charset="-122"/>
              </a:rPr>
              <a:t>添加标题</a:t>
            </a:r>
            <a:endParaRPr lang="en-AU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16286" y="5372623"/>
            <a:ext cx="7095255" cy="54854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just" defTabSz="913765">
              <a:lnSpc>
                <a:spcPct val="150000"/>
              </a:lnSpc>
              <a:spcBef>
                <a:spcPts val="1000"/>
              </a:spcBef>
            </a:pP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西北大学简称“西大”，始建于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1902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年，由清末光绪皇帝御笔朱批设立  ，坐落于古都西安，是国家教育部与陕西省人民政府共建的综合性全国重点大学 。</a:t>
            </a:r>
          </a:p>
        </p:txBody>
      </p:sp>
      <p:sp>
        <p:nvSpPr>
          <p:cNvPr id="37" name="Chevron 36"/>
          <p:cNvSpPr/>
          <p:nvPr/>
        </p:nvSpPr>
        <p:spPr>
          <a:xfrm>
            <a:off x="1736734" y="1782033"/>
            <a:ext cx="1518287" cy="791387"/>
          </a:xfrm>
          <a:prstGeom prst="chevron">
            <a:avLst>
              <a:gd name="adj" fmla="val 270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28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</a:t>
            </a:r>
            <a:endParaRPr lang="en-US" sz="28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38" name="Chevron 37"/>
          <p:cNvSpPr/>
          <p:nvPr/>
        </p:nvSpPr>
        <p:spPr>
          <a:xfrm>
            <a:off x="1736734" y="2905039"/>
            <a:ext cx="1518287" cy="791387"/>
          </a:xfrm>
          <a:prstGeom prst="chevron">
            <a:avLst>
              <a:gd name="adj" fmla="val 270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28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</a:t>
            </a:r>
            <a:endParaRPr lang="en-US" sz="28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1736734" y="4036299"/>
            <a:ext cx="1518287" cy="791387"/>
          </a:xfrm>
          <a:prstGeom prst="chevron">
            <a:avLst>
              <a:gd name="adj" fmla="val 270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28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</a:t>
            </a:r>
            <a:endParaRPr lang="en-US" sz="2800" dirty="0">
              <a:solidFill>
                <a:prstClr val="white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40" name="Chevron 39"/>
          <p:cNvSpPr/>
          <p:nvPr/>
        </p:nvSpPr>
        <p:spPr>
          <a:xfrm>
            <a:off x="1736734" y="5153483"/>
            <a:ext cx="1518287" cy="791387"/>
          </a:xfrm>
          <a:prstGeom prst="chevron">
            <a:avLst>
              <a:gd name="adj" fmla="val 270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AU" sz="28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rPr>
              <a:t></a:t>
            </a:r>
            <a:endParaRPr lang="en-US" sz="2800" dirty="0">
              <a:solidFill>
                <a:srgbClr val="F33745"/>
              </a:solidFill>
              <a:latin typeface="FontAwesome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17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1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1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22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23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24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26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7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8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>
            <a:fillRect/>
          </a:stretch>
        </p:blipFill>
        <p:spPr>
          <a:xfrm>
            <a:off x="0" y="4394"/>
            <a:ext cx="12192000" cy="769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2317" y="328084"/>
            <a:ext cx="429683" cy="389467"/>
          </a:xfrm>
          <a:prstGeom prst="rect">
            <a:avLst/>
          </a:prstGeom>
        </p:spPr>
        <p:txBody>
          <a:bodyPr/>
          <a:lstStyle/>
          <a:p>
            <a:pPr defTabSz="913765"/>
            <a:fld id="{FCEE2C88-6C8F-484D-AF69-578F576B1F44}" type="slidenum">
              <a:rPr lang="en-US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rPr>
              <a:t>9</a:t>
            </a:fld>
            <a:endParaRPr lang="en-US" dirty="0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42" name="Freeform 241"/>
          <p:cNvSpPr/>
          <p:nvPr/>
        </p:nvSpPr>
        <p:spPr>
          <a:xfrm>
            <a:off x="8948505" y="3369662"/>
            <a:ext cx="43412" cy="344079"/>
          </a:xfrm>
          <a:custGeom>
            <a:avLst/>
            <a:gdLst>
              <a:gd name="connsiteX0" fmla="*/ 25255 w 35466"/>
              <a:gd name="connsiteY0" fmla="*/ 164 h 281102"/>
              <a:gd name="connsiteX1" fmla="*/ 34983 w 35466"/>
              <a:gd name="connsiteY1" fmla="*/ 82849 h 281102"/>
              <a:gd name="connsiteX2" fmla="*/ 10664 w 35466"/>
              <a:gd name="connsiteY2" fmla="*/ 243356 h 281102"/>
              <a:gd name="connsiteX3" fmla="*/ 936 w 35466"/>
              <a:gd name="connsiteY3" fmla="*/ 277402 h 281102"/>
              <a:gd name="connsiteX4" fmla="*/ 936 w 35466"/>
              <a:gd name="connsiteY4" fmla="*/ 180126 h 281102"/>
              <a:gd name="connsiteX5" fmla="*/ 5800 w 35466"/>
              <a:gd name="connsiteY5" fmla="*/ 102304 h 281102"/>
              <a:gd name="connsiteX6" fmla="*/ 25255 w 35466"/>
              <a:gd name="connsiteY6" fmla="*/ 164 h 2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" h="281102">
                <a:moveTo>
                  <a:pt x="25255" y="164"/>
                </a:moveTo>
                <a:cubicBezTo>
                  <a:pt x="30119" y="-3079"/>
                  <a:pt x="37415" y="42317"/>
                  <a:pt x="34983" y="82849"/>
                </a:cubicBezTo>
                <a:cubicBezTo>
                  <a:pt x="32551" y="123381"/>
                  <a:pt x="16338" y="210931"/>
                  <a:pt x="10664" y="243356"/>
                </a:cubicBezTo>
                <a:cubicBezTo>
                  <a:pt x="4990" y="275781"/>
                  <a:pt x="2557" y="287940"/>
                  <a:pt x="936" y="277402"/>
                </a:cubicBezTo>
                <a:cubicBezTo>
                  <a:pt x="-685" y="266864"/>
                  <a:pt x="125" y="209309"/>
                  <a:pt x="936" y="180126"/>
                </a:cubicBezTo>
                <a:cubicBezTo>
                  <a:pt x="1747" y="150943"/>
                  <a:pt x="1747" y="130676"/>
                  <a:pt x="5800" y="102304"/>
                </a:cubicBezTo>
                <a:cubicBezTo>
                  <a:pt x="9853" y="73932"/>
                  <a:pt x="20391" y="3407"/>
                  <a:pt x="25255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243" name="Freeform 242"/>
          <p:cNvSpPr/>
          <p:nvPr/>
        </p:nvSpPr>
        <p:spPr>
          <a:xfrm>
            <a:off x="7781292" y="2729813"/>
            <a:ext cx="446721" cy="324127"/>
          </a:xfrm>
          <a:custGeom>
            <a:avLst/>
            <a:gdLst>
              <a:gd name="connsiteX0" fmla="*/ 63401 w 367760"/>
              <a:gd name="connsiteY0" fmla="*/ 16730 h 264802"/>
              <a:gd name="connsiteX1" fmla="*/ 150950 w 367760"/>
              <a:gd name="connsiteY1" fmla="*/ 152917 h 264802"/>
              <a:gd name="connsiteX2" fmla="*/ 184997 w 367760"/>
              <a:gd name="connsiteY2" fmla="*/ 186964 h 264802"/>
              <a:gd name="connsiteX3" fmla="*/ 243363 w 367760"/>
              <a:gd name="connsiteY3" fmla="*/ 84824 h 264802"/>
              <a:gd name="connsiteX4" fmla="*/ 272546 w 367760"/>
              <a:gd name="connsiteY4" fmla="*/ 7003 h 264802"/>
              <a:gd name="connsiteX5" fmla="*/ 296865 w 367760"/>
              <a:gd name="connsiteY5" fmla="*/ 7003 h 264802"/>
              <a:gd name="connsiteX6" fmla="*/ 345503 w 367760"/>
              <a:gd name="connsiteY6" fmla="*/ 36186 h 264802"/>
              <a:gd name="connsiteX7" fmla="*/ 364959 w 367760"/>
              <a:gd name="connsiteY7" fmla="*/ 94552 h 264802"/>
              <a:gd name="connsiteX8" fmla="*/ 287137 w 367760"/>
              <a:gd name="connsiteY8" fmla="*/ 118871 h 264802"/>
              <a:gd name="connsiteX9" fmla="*/ 184997 w 367760"/>
              <a:gd name="connsiteY9" fmla="*/ 264786 h 264802"/>
              <a:gd name="connsiteX10" fmla="*/ 82856 w 367760"/>
              <a:gd name="connsiteY10" fmla="*/ 109143 h 264802"/>
              <a:gd name="connsiteX11" fmla="*/ 14763 w 367760"/>
              <a:gd name="connsiteY11" fmla="*/ 89688 h 264802"/>
              <a:gd name="connsiteX12" fmla="*/ 171 w 367760"/>
              <a:gd name="connsiteY12" fmla="*/ 94552 h 264802"/>
              <a:gd name="connsiteX13" fmla="*/ 63401 w 367760"/>
              <a:gd name="connsiteY13" fmla="*/ 16730 h 264802"/>
              <a:gd name="connsiteX0-1" fmla="*/ 63401 w 367760"/>
              <a:gd name="connsiteY0-2" fmla="*/ 16730 h 264802"/>
              <a:gd name="connsiteX1-3" fmla="*/ 150950 w 367760"/>
              <a:gd name="connsiteY1-4" fmla="*/ 152917 h 264802"/>
              <a:gd name="connsiteX2-5" fmla="*/ 184997 w 367760"/>
              <a:gd name="connsiteY2-6" fmla="*/ 186964 h 264802"/>
              <a:gd name="connsiteX3-7" fmla="*/ 243363 w 367760"/>
              <a:gd name="connsiteY3-8" fmla="*/ 84824 h 264802"/>
              <a:gd name="connsiteX4-9" fmla="*/ 272546 w 367760"/>
              <a:gd name="connsiteY4-10" fmla="*/ 7003 h 264802"/>
              <a:gd name="connsiteX5-11" fmla="*/ 296865 w 367760"/>
              <a:gd name="connsiteY5-12" fmla="*/ 7003 h 264802"/>
              <a:gd name="connsiteX6-13" fmla="*/ 345503 w 367760"/>
              <a:gd name="connsiteY6-14" fmla="*/ 36186 h 264802"/>
              <a:gd name="connsiteX7-15" fmla="*/ 364959 w 367760"/>
              <a:gd name="connsiteY7-16" fmla="*/ 94552 h 264802"/>
              <a:gd name="connsiteX8-17" fmla="*/ 287137 w 367760"/>
              <a:gd name="connsiteY8-18" fmla="*/ 118871 h 264802"/>
              <a:gd name="connsiteX9-19" fmla="*/ 184997 w 367760"/>
              <a:gd name="connsiteY9-20" fmla="*/ 264786 h 264802"/>
              <a:gd name="connsiteX10-21" fmla="*/ 82856 w 367760"/>
              <a:gd name="connsiteY10-22" fmla="*/ 109143 h 264802"/>
              <a:gd name="connsiteX11-23" fmla="*/ 14763 w 367760"/>
              <a:gd name="connsiteY11-24" fmla="*/ 89688 h 264802"/>
              <a:gd name="connsiteX12-25" fmla="*/ 171 w 367760"/>
              <a:gd name="connsiteY12-26" fmla="*/ 94552 h 264802"/>
              <a:gd name="connsiteX13-27" fmla="*/ 63401 w 367760"/>
              <a:gd name="connsiteY13-28" fmla="*/ 16730 h 264802"/>
              <a:gd name="connsiteX0-29" fmla="*/ 63401 w 364959"/>
              <a:gd name="connsiteY0-30" fmla="*/ 16730 h 264802"/>
              <a:gd name="connsiteX1-31" fmla="*/ 150950 w 364959"/>
              <a:gd name="connsiteY1-32" fmla="*/ 152917 h 264802"/>
              <a:gd name="connsiteX2-33" fmla="*/ 184997 w 364959"/>
              <a:gd name="connsiteY2-34" fmla="*/ 186964 h 264802"/>
              <a:gd name="connsiteX3-35" fmla="*/ 243363 w 364959"/>
              <a:gd name="connsiteY3-36" fmla="*/ 84824 h 264802"/>
              <a:gd name="connsiteX4-37" fmla="*/ 272546 w 364959"/>
              <a:gd name="connsiteY4-38" fmla="*/ 7003 h 264802"/>
              <a:gd name="connsiteX5-39" fmla="*/ 296865 w 364959"/>
              <a:gd name="connsiteY5-40" fmla="*/ 7003 h 264802"/>
              <a:gd name="connsiteX6-41" fmla="*/ 345503 w 364959"/>
              <a:gd name="connsiteY6-42" fmla="*/ 36186 h 264802"/>
              <a:gd name="connsiteX7-43" fmla="*/ 364959 w 364959"/>
              <a:gd name="connsiteY7-44" fmla="*/ 94552 h 264802"/>
              <a:gd name="connsiteX8-45" fmla="*/ 287137 w 364959"/>
              <a:gd name="connsiteY8-46" fmla="*/ 118871 h 264802"/>
              <a:gd name="connsiteX9-47" fmla="*/ 184997 w 364959"/>
              <a:gd name="connsiteY9-48" fmla="*/ 264786 h 264802"/>
              <a:gd name="connsiteX10-49" fmla="*/ 82856 w 364959"/>
              <a:gd name="connsiteY10-50" fmla="*/ 109143 h 264802"/>
              <a:gd name="connsiteX11-51" fmla="*/ 14763 w 364959"/>
              <a:gd name="connsiteY11-52" fmla="*/ 89688 h 264802"/>
              <a:gd name="connsiteX12-53" fmla="*/ 171 w 364959"/>
              <a:gd name="connsiteY12-54" fmla="*/ 94552 h 264802"/>
              <a:gd name="connsiteX13-55" fmla="*/ 63401 w 364959"/>
              <a:gd name="connsiteY13-56" fmla="*/ 16730 h 264802"/>
              <a:gd name="connsiteX0-57" fmla="*/ 63401 w 364959"/>
              <a:gd name="connsiteY0-58" fmla="*/ 16730 h 264802"/>
              <a:gd name="connsiteX1-59" fmla="*/ 150950 w 364959"/>
              <a:gd name="connsiteY1-60" fmla="*/ 152917 h 264802"/>
              <a:gd name="connsiteX2-61" fmla="*/ 184997 w 364959"/>
              <a:gd name="connsiteY2-62" fmla="*/ 186964 h 264802"/>
              <a:gd name="connsiteX3-63" fmla="*/ 243363 w 364959"/>
              <a:gd name="connsiteY3-64" fmla="*/ 84824 h 264802"/>
              <a:gd name="connsiteX4-65" fmla="*/ 272546 w 364959"/>
              <a:gd name="connsiteY4-66" fmla="*/ 7003 h 264802"/>
              <a:gd name="connsiteX5-67" fmla="*/ 296865 w 364959"/>
              <a:gd name="connsiteY5-68" fmla="*/ 7003 h 264802"/>
              <a:gd name="connsiteX6-69" fmla="*/ 345503 w 364959"/>
              <a:gd name="connsiteY6-70" fmla="*/ 36186 h 264802"/>
              <a:gd name="connsiteX7-71" fmla="*/ 364959 w 364959"/>
              <a:gd name="connsiteY7-72" fmla="*/ 94552 h 264802"/>
              <a:gd name="connsiteX8-73" fmla="*/ 287137 w 364959"/>
              <a:gd name="connsiteY8-74" fmla="*/ 118871 h 264802"/>
              <a:gd name="connsiteX9-75" fmla="*/ 184997 w 364959"/>
              <a:gd name="connsiteY9-76" fmla="*/ 264786 h 264802"/>
              <a:gd name="connsiteX10-77" fmla="*/ 82856 w 364959"/>
              <a:gd name="connsiteY10-78" fmla="*/ 109143 h 264802"/>
              <a:gd name="connsiteX11-79" fmla="*/ 14763 w 364959"/>
              <a:gd name="connsiteY11-80" fmla="*/ 89688 h 264802"/>
              <a:gd name="connsiteX12-81" fmla="*/ 171 w 364959"/>
              <a:gd name="connsiteY12-82" fmla="*/ 94552 h 264802"/>
              <a:gd name="connsiteX13-83" fmla="*/ 63401 w 364959"/>
              <a:gd name="connsiteY13-84" fmla="*/ 16730 h 2648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4959" h="264802">
                <a:moveTo>
                  <a:pt x="63401" y="16730"/>
                </a:moveTo>
                <a:cubicBezTo>
                  <a:pt x="88531" y="26457"/>
                  <a:pt x="130684" y="124545"/>
                  <a:pt x="150950" y="152917"/>
                </a:cubicBezTo>
                <a:cubicBezTo>
                  <a:pt x="171216" y="181289"/>
                  <a:pt x="169595" y="198313"/>
                  <a:pt x="184997" y="186964"/>
                </a:cubicBezTo>
                <a:cubicBezTo>
                  <a:pt x="200399" y="175615"/>
                  <a:pt x="228772" y="114817"/>
                  <a:pt x="243363" y="84824"/>
                </a:cubicBezTo>
                <a:cubicBezTo>
                  <a:pt x="257954" y="54831"/>
                  <a:pt x="263629" y="19973"/>
                  <a:pt x="272546" y="7003"/>
                </a:cubicBezTo>
                <a:cubicBezTo>
                  <a:pt x="281463" y="-5967"/>
                  <a:pt x="284706" y="2139"/>
                  <a:pt x="296865" y="7003"/>
                </a:cubicBezTo>
                <a:cubicBezTo>
                  <a:pt x="309025" y="11867"/>
                  <a:pt x="334154" y="21595"/>
                  <a:pt x="345503" y="36186"/>
                </a:cubicBezTo>
                <a:cubicBezTo>
                  <a:pt x="356852" y="50777"/>
                  <a:pt x="361070" y="71044"/>
                  <a:pt x="364959" y="94552"/>
                </a:cubicBezTo>
                <a:cubicBezTo>
                  <a:pt x="326051" y="86933"/>
                  <a:pt x="317131" y="90499"/>
                  <a:pt x="287137" y="118871"/>
                </a:cubicBezTo>
                <a:cubicBezTo>
                  <a:pt x="257143" y="147243"/>
                  <a:pt x="219044" y="266407"/>
                  <a:pt x="184997" y="264786"/>
                </a:cubicBezTo>
                <a:cubicBezTo>
                  <a:pt x="150950" y="263165"/>
                  <a:pt x="111228" y="138326"/>
                  <a:pt x="82856" y="109143"/>
                </a:cubicBezTo>
                <a:cubicBezTo>
                  <a:pt x="54484" y="79960"/>
                  <a:pt x="28544" y="92120"/>
                  <a:pt x="14763" y="89688"/>
                </a:cubicBezTo>
                <a:cubicBezTo>
                  <a:pt x="982" y="87256"/>
                  <a:pt x="-640" y="105901"/>
                  <a:pt x="171" y="94552"/>
                </a:cubicBezTo>
                <a:cubicBezTo>
                  <a:pt x="982" y="83203"/>
                  <a:pt x="38271" y="7003"/>
                  <a:pt x="63401" y="16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350">
              <a:solidFill>
                <a:prstClr val="white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3251778" y="2729812"/>
            <a:ext cx="7461228" cy="3199251"/>
            <a:chOff x="3251777" y="2544079"/>
            <a:chExt cx="7461228" cy="3199250"/>
          </a:xfrm>
        </p:grpSpPr>
        <p:sp>
          <p:nvSpPr>
            <p:cNvPr id="245" name="Rectangle 244"/>
            <p:cNvSpPr/>
            <p:nvPr/>
          </p:nvSpPr>
          <p:spPr>
            <a:xfrm>
              <a:off x="3251778" y="2544079"/>
              <a:ext cx="7461227" cy="639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3251777" y="3183929"/>
              <a:ext cx="7461227" cy="639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3251778" y="3823779"/>
              <a:ext cx="7461227" cy="639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3251777" y="4463629"/>
              <a:ext cx="7461227" cy="639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251778" y="5103479"/>
              <a:ext cx="7461227" cy="639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251779" y="1770453"/>
            <a:ext cx="1764501" cy="959361"/>
            <a:chOff x="3251778" y="1584718"/>
            <a:chExt cx="1764501" cy="959361"/>
          </a:xfrm>
        </p:grpSpPr>
        <p:sp>
          <p:nvSpPr>
            <p:cNvPr id="251" name="Rectangle 250"/>
            <p:cNvSpPr/>
            <p:nvPr/>
          </p:nvSpPr>
          <p:spPr>
            <a:xfrm>
              <a:off x="3251778" y="1584718"/>
              <a:ext cx="1764501" cy="959361"/>
            </a:xfrm>
            <a:prstGeom prst="rect">
              <a:avLst/>
            </a:prstGeom>
            <a:solidFill>
              <a:srgbClr val="99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906684" y="1735465"/>
              <a:ext cx="492443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66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24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</a:t>
              </a:r>
              <a:endParaRPr lang="en-US" sz="2400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53" name="Text Placeholder 33"/>
            <p:cNvSpPr txBox="1"/>
            <p:nvPr/>
          </p:nvSpPr>
          <p:spPr>
            <a:xfrm>
              <a:off x="3308859" y="2211198"/>
              <a:ext cx="1650338" cy="31701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white"/>
                  </a:solidFill>
                  <a:latin typeface="Nexa Light"/>
                  <a:ea typeface="微软雅黑" panose="020B0503020204020204" pitchFamily="34" charset="-122"/>
                </a:rPr>
                <a:t>添加文字</a:t>
              </a:r>
              <a:endParaRPr lang="en-AU" sz="1335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5016280" y="1770453"/>
            <a:ext cx="1764501" cy="959361"/>
            <a:chOff x="5016279" y="1584718"/>
            <a:chExt cx="1764501" cy="959361"/>
          </a:xfrm>
        </p:grpSpPr>
        <p:sp>
          <p:nvSpPr>
            <p:cNvPr id="255" name="Rectangle 254"/>
            <p:cNvSpPr/>
            <p:nvPr/>
          </p:nvSpPr>
          <p:spPr>
            <a:xfrm>
              <a:off x="5016279" y="1584718"/>
              <a:ext cx="1764501" cy="959361"/>
            </a:xfrm>
            <a:prstGeom prst="rect">
              <a:avLst/>
            </a:prstGeom>
            <a:solidFill>
              <a:srgbClr val="637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671185" y="17073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65"/>
              <a:r>
                <a:rPr lang="en-AU" sz="24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</a:t>
              </a:r>
              <a:endParaRPr lang="en-US" sz="2400" dirty="0">
                <a:solidFill>
                  <a:prstClr val="white"/>
                </a:solidFill>
                <a:latin typeface="FontAwesome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57" name="Text Placeholder 33"/>
            <p:cNvSpPr txBox="1"/>
            <p:nvPr/>
          </p:nvSpPr>
          <p:spPr>
            <a:xfrm>
              <a:off x="5087031" y="2211198"/>
              <a:ext cx="1650338" cy="31701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添加文字</a:t>
              </a:r>
              <a:endParaRPr lang="en-AU" altLang="zh-CN" sz="1335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6780781" y="1770453"/>
            <a:ext cx="2167724" cy="959361"/>
            <a:chOff x="6780780" y="1584718"/>
            <a:chExt cx="2167724" cy="959361"/>
          </a:xfrm>
          <a:solidFill>
            <a:srgbClr val="0070C0"/>
          </a:solidFill>
        </p:grpSpPr>
        <p:sp>
          <p:nvSpPr>
            <p:cNvPr id="259" name="Rectangle 258"/>
            <p:cNvSpPr/>
            <p:nvPr/>
          </p:nvSpPr>
          <p:spPr>
            <a:xfrm>
              <a:off x="6780780" y="1584718"/>
              <a:ext cx="2167724" cy="959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618421" y="1735465"/>
              <a:ext cx="492443" cy="4247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466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24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</a:t>
              </a:r>
              <a:endParaRPr lang="en-US" sz="2400" dirty="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1" name="Text Placeholder 33"/>
            <p:cNvSpPr txBox="1"/>
            <p:nvPr/>
          </p:nvSpPr>
          <p:spPr>
            <a:xfrm>
              <a:off x="7039473" y="2211198"/>
              <a:ext cx="1650338" cy="317013"/>
            </a:xfrm>
            <a:prstGeom prst="rect">
              <a:avLst/>
            </a:prstGeom>
            <a:grpFill/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添加文字</a:t>
              </a:r>
              <a:endParaRPr lang="en-AU" altLang="zh-CN" sz="1335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948504" y="1770453"/>
            <a:ext cx="1764501" cy="959361"/>
            <a:chOff x="8948504" y="1584718"/>
            <a:chExt cx="1764501" cy="959361"/>
          </a:xfrm>
        </p:grpSpPr>
        <p:sp>
          <p:nvSpPr>
            <p:cNvPr id="263" name="Rectangle 262"/>
            <p:cNvSpPr/>
            <p:nvPr/>
          </p:nvSpPr>
          <p:spPr>
            <a:xfrm>
              <a:off x="8948504" y="1584718"/>
              <a:ext cx="1764501" cy="959361"/>
            </a:xfrm>
            <a:prstGeom prst="rect">
              <a:avLst/>
            </a:prstGeom>
            <a:solidFill>
              <a:srgbClr val="495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en-US" sz="1350">
                <a:solidFill>
                  <a:prstClr val="white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9584534" y="1735465"/>
              <a:ext cx="492443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662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2400" dirty="0">
                  <a:solidFill>
                    <a:prstClr val="white"/>
                  </a:solidFill>
                  <a:latin typeface="FontAwesome" pitchFamily="2" charset="0"/>
                  <a:ea typeface="微软雅黑" panose="020B0503020204020204" pitchFamily="34" charset="-122"/>
                </a:rPr>
                <a:t></a:t>
              </a:r>
              <a:endParaRPr lang="en-US" sz="2400" dirty="0">
                <a:solidFill>
                  <a:prstClr val="black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65" name="Text Placeholder 33"/>
            <p:cNvSpPr txBox="1"/>
            <p:nvPr/>
          </p:nvSpPr>
          <p:spPr>
            <a:xfrm>
              <a:off x="9005585" y="2211198"/>
              <a:ext cx="1650338" cy="31701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3765">
                <a:spcBef>
                  <a:spcPts val="1000"/>
                </a:spcBef>
                <a:buNone/>
              </a:pPr>
              <a:r>
                <a:rPr lang="zh-CN" altLang="en-US" sz="1335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添加文字</a:t>
              </a:r>
              <a:endParaRPr lang="en-AU" altLang="zh-CN" sz="1335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7" name="Rectangle 266"/>
          <p:cNvSpPr/>
          <p:nvPr/>
        </p:nvSpPr>
        <p:spPr>
          <a:xfrm>
            <a:off x="1478998" y="2729812"/>
            <a:ext cx="1764501" cy="63985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zh-CN" alt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方面</a:t>
            </a:r>
            <a:r>
              <a:rPr 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 A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1478996" y="3369661"/>
            <a:ext cx="1764501" cy="639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zh-CN" alt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方面</a:t>
            </a:r>
            <a:r>
              <a:rPr 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 B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1478998" y="4009512"/>
            <a:ext cx="1764501" cy="63985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zh-CN" alt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方面</a:t>
            </a:r>
            <a:r>
              <a:rPr 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 C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1478996" y="4649361"/>
            <a:ext cx="1764501" cy="639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zh-CN" alt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方面</a:t>
            </a:r>
            <a:r>
              <a:rPr 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 D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1478998" y="5289212"/>
            <a:ext cx="1764501" cy="63985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r>
              <a:rPr lang="zh-CN" alt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方面</a:t>
            </a:r>
            <a:r>
              <a:rPr lang="en-US" sz="1400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 E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1620770" y="2071648"/>
            <a:ext cx="149752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765"/>
            <a:r>
              <a:rPr lang="zh-CN" altLang="en-US" sz="1465" dirty="0">
                <a:solidFill>
                  <a:srgbClr val="363F49"/>
                </a:solidFill>
                <a:latin typeface="Nexa Light"/>
                <a:ea typeface="微软雅黑" panose="020B0503020204020204" pitchFamily="34" charset="-122"/>
              </a:rPr>
              <a:t>添加分类关键词</a:t>
            </a:r>
            <a:endParaRPr lang="en-US" sz="1465" dirty="0">
              <a:solidFill>
                <a:srgbClr val="363F49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3929127" y="2840663"/>
            <a:ext cx="492443" cy="1092079"/>
            <a:chOff x="3876875" y="2654929"/>
            <a:chExt cx="492443" cy="1092078"/>
          </a:xfrm>
        </p:grpSpPr>
        <p:sp>
          <p:nvSpPr>
            <p:cNvPr id="274" name="Rectangle 273"/>
            <p:cNvSpPr/>
            <p:nvPr/>
          </p:nvSpPr>
          <p:spPr>
            <a:xfrm>
              <a:off x="3876875" y="26549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99AEBA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99AEBA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876875" y="328534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99AEBA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99AEBA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673946" y="2840663"/>
            <a:ext cx="492443" cy="1716723"/>
            <a:chOff x="5673948" y="2654929"/>
            <a:chExt cx="492443" cy="1716724"/>
          </a:xfrm>
        </p:grpSpPr>
        <p:sp>
          <p:nvSpPr>
            <p:cNvPr id="277" name="Rectangle 276"/>
            <p:cNvSpPr/>
            <p:nvPr/>
          </p:nvSpPr>
          <p:spPr>
            <a:xfrm>
              <a:off x="5673948" y="26549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637C9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637C9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673948" y="328534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637C9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637C9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673948" y="390998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637C9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637C9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640058" y="2840662"/>
            <a:ext cx="492443" cy="2361204"/>
            <a:chOff x="7640061" y="2654929"/>
            <a:chExt cx="492443" cy="2361205"/>
          </a:xfrm>
        </p:grpSpPr>
        <p:sp>
          <p:nvSpPr>
            <p:cNvPr id="281" name="Rectangle 280"/>
            <p:cNvSpPr/>
            <p:nvPr/>
          </p:nvSpPr>
          <p:spPr>
            <a:xfrm>
              <a:off x="7640061" y="26549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0070C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0070C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640061" y="328534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0070C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0070C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7640061" y="390998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0070C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0070C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7640061" y="455446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0070C0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0070C0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9606169" y="2840663"/>
            <a:ext cx="492443" cy="3015035"/>
            <a:chOff x="9606173" y="2654929"/>
            <a:chExt cx="492443" cy="3015034"/>
          </a:xfrm>
        </p:grpSpPr>
        <p:sp>
          <p:nvSpPr>
            <p:cNvPr id="286" name="Rectangle 285"/>
            <p:cNvSpPr/>
            <p:nvPr/>
          </p:nvSpPr>
          <p:spPr>
            <a:xfrm>
              <a:off x="9606173" y="265492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495D6B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9606173" y="328534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495D6B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606173" y="390998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495D6B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606173" y="455446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495D6B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9606173" y="520829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/>
              <a:r>
                <a:rPr lang="en-AU" sz="2400" dirty="0">
                  <a:solidFill>
                    <a:srgbClr val="495D6B"/>
                  </a:solidFill>
                  <a:latin typeface="FontAwesome" pitchFamily="2" charset="0"/>
                  <a:ea typeface="微软雅黑" panose="020B0503020204020204" pitchFamily="34" charset="-122"/>
                </a:rPr>
                <a:t></a:t>
              </a:r>
              <a:endParaRPr lang="en-US" sz="2400" dirty="0">
                <a:solidFill>
                  <a:srgbClr val="495D6B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15"/>
          <p:cNvSpPr>
            <a:spLocks noChangeArrowheads="1"/>
          </p:cNvSpPr>
          <p:nvPr/>
        </p:nvSpPr>
        <p:spPr bwMode="auto">
          <a:xfrm>
            <a:off x="4459818" y="-2117"/>
            <a:ext cx="1881716" cy="800101"/>
          </a:xfrm>
          <a:prstGeom prst="rect">
            <a:avLst/>
          </a:prstGeom>
          <a:solidFill>
            <a:srgbClr val="F3C953"/>
          </a:solidFill>
          <a:ln w="12700" cap="flat" cmpd="sng">
            <a:noFill/>
            <a:bevel/>
          </a:ln>
        </p:spPr>
        <p:txBody>
          <a:bodyPr anchor="ctr"/>
          <a:lstStyle/>
          <a:p>
            <a:pPr algn="ctr" defTabSz="913765"/>
            <a:endParaRPr lang="zh-CN" altLang="zh-CN">
              <a:solidFill>
                <a:srgbClr val="FFFFFF"/>
              </a:solidFill>
              <a:latin typeface="Nexa Light"/>
              <a:ea typeface="微软雅黑" panose="020B0503020204020204" pitchFamily="34" charset="-122"/>
            </a:endParaRPr>
          </a:p>
        </p:txBody>
      </p:sp>
      <p:grpSp>
        <p:nvGrpSpPr>
          <p:cNvPr id="53" name="组合 7"/>
          <p:cNvGrpSpPr/>
          <p:nvPr/>
        </p:nvGrpSpPr>
        <p:grpSpPr bwMode="auto">
          <a:xfrm>
            <a:off x="1826685" y="141817"/>
            <a:ext cx="1773767" cy="601895"/>
            <a:chOff x="0" y="0"/>
            <a:chExt cx="1329556" cy="451276"/>
          </a:xfrm>
        </p:grpSpPr>
        <p:sp>
          <p:nvSpPr>
            <p:cNvPr id="54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913765"/>
              <a:endParaRPr lang="zh-CN" altLang="zh-CN" sz="2135">
                <a:solidFill>
                  <a:srgbClr val="FFFFFF"/>
                </a:solidFill>
                <a:latin typeface="Nexa Light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38468" cy="31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/>
              <a:endParaRPr lang="zh-CN" altLang="zh-CN" sz="213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6" name="TextBox 16">
            <a:hlinkHover r:id="rId4" action="ppaction://hlinksldjump"/>
          </p:cNvPr>
          <p:cNvSpPr>
            <a:spLocks noChangeArrowheads="1"/>
          </p:cNvSpPr>
          <p:nvPr/>
        </p:nvSpPr>
        <p:spPr bwMode="auto">
          <a:xfrm>
            <a:off x="2639485" y="188385"/>
            <a:ext cx="16700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7" name="TextBox 17">
            <a:hlinkClick r:id="" action="ppaction://hlinkshowjump?jump=nextslide"/>
            <a:hlinkHover r:id="rId5" action="ppaction://hlinksldjump"/>
          </p:cNvPr>
          <p:cNvSpPr>
            <a:spLocks noChangeArrowheads="1"/>
          </p:cNvSpPr>
          <p:nvPr/>
        </p:nvSpPr>
        <p:spPr bwMode="auto">
          <a:xfrm>
            <a:off x="4445001" y="188384"/>
            <a:ext cx="1775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论文综述</a:t>
            </a:r>
          </a:p>
        </p:txBody>
      </p:sp>
      <p:sp>
        <p:nvSpPr>
          <p:cNvPr id="58" name="TextBox 18">
            <a:hlinkHover r:id="rId6" action="ppaction://hlinksldjump"/>
          </p:cNvPr>
          <p:cNvSpPr>
            <a:spLocks noChangeArrowheads="1"/>
          </p:cNvSpPr>
          <p:nvPr/>
        </p:nvSpPr>
        <p:spPr bwMode="auto">
          <a:xfrm>
            <a:off x="6356351" y="188385"/>
            <a:ext cx="17928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59" name="TextBox 19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8284634" y="188385"/>
            <a:ext cx="1902884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60" name="TextBox 20">
            <a:hlinkHover r:id="rId7" action="ppaction://hlinksldjump"/>
          </p:cNvPr>
          <p:cNvSpPr>
            <a:spLocks noChangeArrowheads="1"/>
          </p:cNvSpPr>
          <p:nvPr/>
        </p:nvSpPr>
        <p:spPr bwMode="auto">
          <a:xfrm>
            <a:off x="10322984" y="188384"/>
            <a:ext cx="1564216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accent1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913765"/>
            <a:r>
              <a:rPr lang="zh-CN" altLang="en-US" sz="1465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论文总结</a:t>
            </a:r>
          </a:p>
        </p:txBody>
      </p:sp>
      <p:sp>
        <p:nvSpPr>
          <p:cNvPr id="62" name="直接连接符 18"/>
          <p:cNvSpPr>
            <a:spLocks noChangeShapeType="1"/>
          </p:cNvSpPr>
          <p:nvPr/>
        </p:nvSpPr>
        <p:spPr bwMode="auto">
          <a:xfrm>
            <a:off x="8259233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3" name="直接连接符 21"/>
          <p:cNvSpPr>
            <a:spLocks noChangeShapeType="1"/>
          </p:cNvSpPr>
          <p:nvPr/>
        </p:nvSpPr>
        <p:spPr bwMode="auto">
          <a:xfrm>
            <a:off x="102997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sp>
        <p:nvSpPr>
          <p:cNvPr id="64" name="直接连接符 22"/>
          <p:cNvSpPr>
            <a:spLocks noChangeShapeType="1"/>
          </p:cNvSpPr>
          <p:nvPr/>
        </p:nvSpPr>
        <p:spPr bwMode="auto">
          <a:xfrm>
            <a:off x="11887200" y="0"/>
            <a:ext cx="0" cy="821267"/>
          </a:xfrm>
          <a:prstGeom prst="line">
            <a:avLst/>
          </a:prstGeom>
          <a:noFill/>
          <a:ln w="9525" cap="flat" cmpd="sng">
            <a:solidFill>
              <a:srgbClr val="F2F2F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765"/>
            <a:endParaRPr lang="zh-CN" altLang="en-US">
              <a:solidFill>
                <a:prstClr val="black"/>
              </a:solidFill>
              <a:latin typeface="Nexa Light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 b="33980"/>
          <a:stretch>
            <a:fillRect/>
          </a:stretch>
        </p:blipFill>
        <p:spPr>
          <a:xfrm>
            <a:off x="0" y="6697392"/>
            <a:ext cx="12192000" cy="16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68" grpId="0" animBg="1"/>
      <p:bldP spid="269" grpId="0" animBg="1"/>
      <p:bldP spid="270" grpId="0" animBg="1"/>
      <p:bldP spid="271" grpId="0" animBg="1"/>
      <p:bldP spid="27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TOP" val="99,90228"/>
  <p:tag name="ADV_LEFT" val="144,3124"/>
  <p:tag name="ADV_HEIGHT" val="281,25"/>
  <p:tag name="ADV_WIDTH" val="491,375"/>
</p:tagLst>
</file>

<file path=ppt/theme/theme1.xml><?xml version="1.0" encoding="utf-8"?>
<a:theme xmlns:a="http://schemas.openxmlformats.org/drawingml/2006/main" name="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Nexa Light"/>
        <a:ea typeface="微软雅黑"/>
        <a:cs typeface=""/>
      </a:majorFont>
      <a:minorFont>
        <a:latin typeface="Nexa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3319</Words>
  <Application>Microsoft Office PowerPoint</Application>
  <PresentationFormat>宽屏</PresentationFormat>
  <Paragraphs>494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FontAwesome</vt:lpstr>
      <vt:lpstr>Lato</vt:lpstr>
      <vt:lpstr>Lato Black</vt:lpstr>
      <vt:lpstr>Lato Bold</vt:lpstr>
      <vt:lpstr>Lato Light</vt:lpstr>
      <vt:lpstr>Malgun Gothic</vt:lpstr>
      <vt:lpstr>Neris Thin</vt:lpstr>
      <vt:lpstr>Nexa Light</vt:lpstr>
      <vt:lpstr>Open Sans</vt:lpstr>
      <vt:lpstr>Open Sans Light</vt:lpstr>
      <vt:lpstr>等线</vt:lpstr>
      <vt:lpstr>华康俪金黑W8(P)</vt:lpstr>
      <vt:lpstr>华文楷体</vt:lpstr>
      <vt:lpstr>宋体</vt:lpstr>
      <vt:lpstr>微软雅黑</vt:lpstr>
      <vt:lpstr>Arial</vt:lpstr>
      <vt:lpstr>Calibri</vt:lpstr>
      <vt:lpstr>Impact</vt:lpstr>
      <vt:lpstr>Segoe UI Semilight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西北大学PPT模板</dc:title>
  <dc:creator>Hoder</dc:creator>
  <cp:lastModifiedBy>陈 尧</cp:lastModifiedBy>
  <cp:revision>29</cp:revision>
  <dcterms:created xsi:type="dcterms:W3CDTF">2016-07-01T08:29:00Z</dcterms:created>
  <dcterms:modified xsi:type="dcterms:W3CDTF">2018-05-25T15:29:44Z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